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0"/>
  </p:notesMasterIdLst>
  <p:handoutMasterIdLst>
    <p:handoutMasterId r:id="rId41"/>
  </p:handoutMasterIdLst>
  <p:sldIdLst>
    <p:sldId id="256" r:id="rId5"/>
    <p:sldId id="314" r:id="rId6"/>
    <p:sldId id="313" r:id="rId7"/>
    <p:sldId id="261" r:id="rId8"/>
    <p:sldId id="257" r:id="rId9"/>
    <p:sldId id="298" r:id="rId10"/>
    <p:sldId id="259" r:id="rId11"/>
    <p:sldId id="265" r:id="rId12"/>
    <p:sldId id="268" r:id="rId13"/>
    <p:sldId id="299" r:id="rId14"/>
    <p:sldId id="290" r:id="rId15"/>
    <p:sldId id="260" r:id="rId16"/>
    <p:sldId id="300" r:id="rId17"/>
    <p:sldId id="301" r:id="rId18"/>
    <p:sldId id="266" r:id="rId19"/>
    <p:sldId id="302" r:id="rId20"/>
    <p:sldId id="303" r:id="rId21"/>
    <p:sldId id="304" r:id="rId22"/>
    <p:sldId id="305" r:id="rId23"/>
    <p:sldId id="306" r:id="rId24"/>
    <p:sldId id="307" r:id="rId25"/>
    <p:sldId id="308" r:id="rId26"/>
    <p:sldId id="309" r:id="rId27"/>
    <p:sldId id="315" r:id="rId28"/>
    <p:sldId id="316" r:id="rId29"/>
    <p:sldId id="317" r:id="rId30"/>
    <p:sldId id="318" r:id="rId31"/>
    <p:sldId id="319" r:id="rId32"/>
    <p:sldId id="320" r:id="rId33"/>
    <p:sldId id="321" r:id="rId34"/>
    <p:sldId id="322" r:id="rId35"/>
    <p:sldId id="323" r:id="rId36"/>
    <p:sldId id="312" r:id="rId37"/>
    <p:sldId id="288"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595959"/>
    <a:srgbClr val="7F7F7F"/>
    <a:srgbClr val="A6A6A6"/>
    <a:srgbClr val="BFBFBF"/>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34" autoAdjust="0"/>
  </p:normalViewPr>
  <p:slideViewPr>
    <p:cSldViewPr snapToGrid="0">
      <p:cViewPr varScale="1">
        <p:scale>
          <a:sx n="86" d="100"/>
          <a:sy n="86" d="100"/>
        </p:scale>
        <p:origin x="470" y="67"/>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sham Tiwari" userId="a6d590e66ae4fee3" providerId="LiveId" clId="{80E4ABA2-DA0E-45ED-A67B-1AD3AB79D805}"/>
    <pc:docChg chg="undo redo custSel addSld delSld modSld">
      <pc:chgData name="Saksham Tiwari" userId="a6d590e66ae4fee3" providerId="LiveId" clId="{80E4ABA2-DA0E-45ED-A67B-1AD3AB79D805}" dt="2021-10-12T05:33:37.119" v="2206" actId="207"/>
      <pc:docMkLst>
        <pc:docMk/>
      </pc:docMkLst>
      <pc:sldChg chg="addSp modSp mod">
        <pc:chgData name="Saksham Tiwari" userId="a6d590e66ae4fee3" providerId="LiveId" clId="{80E4ABA2-DA0E-45ED-A67B-1AD3AB79D805}" dt="2021-10-12T05:33:37.119" v="2206" actId="207"/>
        <pc:sldMkLst>
          <pc:docMk/>
          <pc:sldMk cId="109857222" sldId="256"/>
        </pc:sldMkLst>
        <pc:spChg chg="add mod">
          <ac:chgData name="Saksham Tiwari" userId="a6d590e66ae4fee3" providerId="LiveId" clId="{80E4ABA2-DA0E-45ED-A67B-1AD3AB79D805}" dt="2021-10-12T05:33:37.119" v="2206" actId="207"/>
          <ac:spMkLst>
            <pc:docMk/>
            <pc:sldMk cId="109857222" sldId="256"/>
            <ac:spMk id="2" creationId="{68DB1BB2-15CC-4EBE-B185-A4415593807E}"/>
          </ac:spMkLst>
        </pc:spChg>
        <pc:picChg chg="mod">
          <ac:chgData name="Saksham Tiwari" userId="a6d590e66ae4fee3" providerId="LiveId" clId="{80E4ABA2-DA0E-45ED-A67B-1AD3AB79D805}" dt="2021-10-12T05:32:43.147" v="2161" actId="1076"/>
          <ac:picMkLst>
            <pc:docMk/>
            <pc:sldMk cId="109857222" sldId="256"/>
            <ac:picMk id="7" creationId="{12F396A9-15AB-41B9-ADAC-06274865E940}"/>
          </ac:picMkLst>
        </pc:picChg>
      </pc:sldChg>
      <pc:sldChg chg="modSp mod">
        <pc:chgData name="Saksham Tiwari" userId="a6d590e66ae4fee3" providerId="LiveId" clId="{80E4ABA2-DA0E-45ED-A67B-1AD3AB79D805}" dt="2021-10-11T19:02:34.743" v="1862" actId="20577"/>
        <pc:sldMkLst>
          <pc:docMk/>
          <pc:sldMk cId="3626630362" sldId="261"/>
        </pc:sldMkLst>
        <pc:spChg chg="mod">
          <ac:chgData name="Saksham Tiwari" userId="a6d590e66ae4fee3" providerId="LiveId" clId="{80E4ABA2-DA0E-45ED-A67B-1AD3AB79D805}" dt="2021-10-11T19:02:34.743" v="1862" actId="20577"/>
          <ac:spMkLst>
            <pc:docMk/>
            <pc:sldMk cId="3626630362" sldId="261"/>
            <ac:spMk id="4" creationId="{00000000-0000-0000-0000-000000000000}"/>
          </ac:spMkLst>
        </pc:spChg>
      </pc:sldChg>
      <pc:sldChg chg="addSp modSp mod">
        <pc:chgData name="Saksham Tiwari" userId="a6d590e66ae4fee3" providerId="LiveId" clId="{80E4ABA2-DA0E-45ED-A67B-1AD3AB79D805}" dt="2021-10-11T18:43:20.204" v="20" actId="1076"/>
        <pc:sldMkLst>
          <pc:docMk/>
          <pc:sldMk cId="3219125149" sldId="266"/>
        </pc:sldMkLst>
        <pc:picChg chg="add mod">
          <ac:chgData name="Saksham Tiwari" userId="a6d590e66ae4fee3" providerId="LiveId" clId="{80E4ABA2-DA0E-45ED-A67B-1AD3AB79D805}" dt="2021-10-11T18:43:20.204" v="20" actId="1076"/>
          <ac:picMkLst>
            <pc:docMk/>
            <pc:sldMk cId="3219125149" sldId="266"/>
            <ac:picMk id="3" creationId="{CA7341DB-D36B-495F-9625-F964E9A878C5}"/>
          </ac:picMkLst>
        </pc:picChg>
      </pc:sldChg>
      <pc:sldChg chg="addSp modSp mod">
        <pc:chgData name="Saksham Tiwari" userId="a6d590e66ae4fee3" providerId="LiveId" clId="{80E4ABA2-DA0E-45ED-A67B-1AD3AB79D805}" dt="2021-10-11T19:01:57.542" v="1810" actId="20577"/>
        <pc:sldMkLst>
          <pc:docMk/>
          <pc:sldMk cId="1394840879" sldId="288"/>
        </pc:sldMkLst>
        <pc:spChg chg="add mod">
          <ac:chgData name="Saksham Tiwari" userId="a6d590e66ae4fee3" providerId="LiveId" clId="{80E4ABA2-DA0E-45ED-A67B-1AD3AB79D805}" dt="2021-10-11T19:01:57.542" v="1810" actId="20577"/>
          <ac:spMkLst>
            <pc:docMk/>
            <pc:sldMk cId="1394840879" sldId="288"/>
            <ac:spMk id="2" creationId="{0BAE094E-F1E3-44B2-977F-C69FC08ACADB}"/>
          </ac:spMkLst>
        </pc:spChg>
        <pc:spChg chg="mod">
          <ac:chgData name="Saksham Tiwari" userId="a6d590e66ae4fee3" providerId="LiveId" clId="{80E4ABA2-DA0E-45ED-A67B-1AD3AB79D805}" dt="2021-10-11T19:01:43.388" v="1800" actId="207"/>
          <ac:spMkLst>
            <pc:docMk/>
            <pc:sldMk cId="1394840879" sldId="288"/>
            <ac:spMk id="12" creationId="{00000000-0000-0000-0000-000000000000}"/>
          </ac:spMkLst>
        </pc:spChg>
      </pc:sldChg>
      <pc:sldChg chg="modSp mod">
        <pc:chgData name="Saksham Tiwari" userId="a6d590e66ae4fee3" providerId="LiveId" clId="{80E4ABA2-DA0E-45ED-A67B-1AD3AB79D805}" dt="2021-10-11T19:02:22.228" v="1854" actId="20577"/>
        <pc:sldMkLst>
          <pc:docMk/>
          <pc:sldMk cId="92594583" sldId="296"/>
        </pc:sldMkLst>
        <pc:spChg chg="mod">
          <ac:chgData name="Saksham Tiwari" userId="a6d590e66ae4fee3" providerId="LiveId" clId="{80E4ABA2-DA0E-45ED-A67B-1AD3AB79D805}" dt="2021-10-11T19:02:22.228" v="1854" actId="20577"/>
          <ac:spMkLst>
            <pc:docMk/>
            <pc:sldMk cId="92594583" sldId="296"/>
            <ac:spMk id="9" creationId="{00000000-0000-0000-0000-000000000000}"/>
          </ac:spMkLst>
        </pc:spChg>
      </pc:sldChg>
      <pc:sldChg chg="addSp modSp add mod">
        <pc:chgData name="Saksham Tiwari" userId="a6d590e66ae4fee3" providerId="LiveId" clId="{80E4ABA2-DA0E-45ED-A67B-1AD3AB79D805}" dt="2021-10-11T18:43:57.382" v="30" actId="1076"/>
        <pc:sldMkLst>
          <pc:docMk/>
          <pc:sldMk cId="3902153446" sldId="302"/>
        </pc:sldMkLst>
        <pc:picChg chg="add mod">
          <ac:chgData name="Saksham Tiwari" userId="a6d590e66ae4fee3" providerId="LiveId" clId="{80E4ABA2-DA0E-45ED-A67B-1AD3AB79D805}" dt="2021-10-11T18:43:57.382" v="30" actId="1076"/>
          <ac:picMkLst>
            <pc:docMk/>
            <pc:sldMk cId="3902153446" sldId="302"/>
            <ac:picMk id="3" creationId="{3A074216-9ED1-4C16-B4EB-B3A64C939F0F}"/>
          </ac:picMkLst>
        </pc:picChg>
      </pc:sldChg>
      <pc:sldChg chg="addSp modSp add mod">
        <pc:chgData name="Saksham Tiwari" userId="a6d590e66ae4fee3" providerId="LiveId" clId="{80E4ABA2-DA0E-45ED-A67B-1AD3AB79D805}" dt="2021-10-11T18:44:17.292" v="34" actId="1076"/>
        <pc:sldMkLst>
          <pc:docMk/>
          <pc:sldMk cId="2935594010" sldId="303"/>
        </pc:sldMkLst>
        <pc:picChg chg="add mod">
          <ac:chgData name="Saksham Tiwari" userId="a6d590e66ae4fee3" providerId="LiveId" clId="{80E4ABA2-DA0E-45ED-A67B-1AD3AB79D805}" dt="2021-10-11T18:44:17.292" v="34" actId="1076"/>
          <ac:picMkLst>
            <pc:docMk/>
            <pc:sldMk cId="2935594010" sldId="303"/>
            <ac:picMk id="3" creationId="{7F390AA9-2FA3-4B5B-BDEC-DED5E1C27EDD}"/>
          </ac:picMkLst>
        </pc:picChg>
      </pc:sldChg>
      <pc:sldChg chg="addSp modSp add mod">
        <pc:chgData name="Saksham Tiwari" userId="a6d590e66ae4fee3" providerId="LiveId" clId="{80E4ABA2-DA0E-45ED-A67B-1AD3AB79D805}" dt="2021-10-11T18:44:51.861" v="42" actId="1076"/>
        <pc:sldMkLst>
          <pc:docMk/>
          <pc:sldMk cId="242998168" sldId="304"/>
        </pc:sldMkLst>
        <pc:picChg chg="add mod">
          <ac:chgData name="Saksham Tiwari" userId="a6d590e66ae4fee3" providerId="LiveId" clId="{80E4ABA2-DA0E-45ED-A67B-1AD3AB79D805}" dt="2021-10-11T18:44:51.861" v="42" actId="1076"/>
          <ac:picMkLst>
            <pc:docMk/>
            <pc:sldMk cId="242998168" sldId="304"/>
            <ac:picMk id="3" creationId="{362480D6-11B4-47EB-9D0F-B8B8C68C242F}"/>
          </ac:picMkLst>
        </pc:picChg>
      </pc:sldChg>
      <pc:sldChg chg="addSp modSp add mod">
        <pc:chgData name="Saksham Tiwari" userId="a6d590e66ae4fee3" providerId="LiveId" clId="{80E4ABA2-DA0E-45ED-A67B-1AD3AB79D805}" dt="2021-10-11T18:46:06.520" v="58" actId="14100"/>
        <pc:sldMkLst>
          <pc:docMk/>
          <pc:sldMk cId="2935930381" sldId="305"/>
        </pc:sldMkLst>
        <pc:grpChg chg="mod">
          <ac:chgData name="Saksham Tiwari" userId="a6d590e66ae4fee3" providerId="LiveId" clId="{80E4ABA2-DA0E-45ED-A67B-1AD3AB79D805}" dt="2021-10-11T18:45:56.985" v="57" actId="166"/>
          <ac:grpSpMkLst>
            <pc:docMk/>
            <pc:sldMk cId="2935930381" sldId="305"/>
            <ac:grpSpMk id="18" creationId="{00000000-0000-0000-0000-000000000000}"/>
          </ac:grpSpMkLst>
        </pc:grpChg>
        <pc:picChg chg="add mod">
          <ac:chgData name="Saksham Tiwari" userId="a6d590e66ae4fee3" providerId="LiveId" clId="{80E4ABA2-DA0E-45ED-A67B-1AD3AB79D805}" dt="2021-10-11T18:45:21.571" v="48" actId="1076"/>
          <ac:picMkLst>
            <pc:docMk/>
            <pc:sldMk cId="2935930381" sldId="305"/>
            <ac:picMk id="3" creationId="{AD7C5274-23CA-438D-95D7-C4D7D94655F0}"/>
          </ac:picMkLst>
        </pc:picChg>
        <pc:picChg chg="add mod">
          <ac:chgData name="Saksham Tiwari" userId="a6d590e66ae4fee3" providerId="LiveId" clId="{80E4ABA2-DA0E-45ED-A67B-1AD3AB79D805}" dt="2021-10-11T18:46:06.520" v="58" actId="14100"/>
          <ac:picMkLst>
            <pc:docMk/>
            <pc:sldMk cId="2935930381" sldId="305"/>
            <ac:picMk id="6" creationId="{0664ACBC-6255-46DD-80D0-F1EC7F0F9DA1}"/>
          </ac:picMkLst>
        </pc:picChg>
      </pc:sldChg>
      <pc:sldChg chg="addSp modSp add mod">
        <pc:chgData name="Saksham Tiwari" userId="a6d590e66ae4fee3" providerId="LiveId" clId="{80E4ABA2-DA0E-45ED-A67B-1AD3AB79D805}" dt="2021-10-11T18:47:25.242" v="81" actId="14100"/>
        <pc:sldMkLst>
          <pc:docMk/>
          <pc:sldMk cId="1047514089" sldId="306"/>
        </pc:sldMkLst>
        <pc:spChg chg="mod">
          <ac:chgData name="Saksham Tiwari" userId="a6d590e66ae4fee3" providerId="LiveId" clId="{80E4ABA2-DA0E-45ED-A67B-1AD3AB79D805}" dt="2021-10-11T18:46:18.326" v="59" actId="571"/>
          <ac:spMkLst>
            <pc:docMk/>
            <pc:sldMk cId="1047514089" sldId="306"/>
            <ac:spMk id="29" creationId="{8EB53BBF-3E43-44B2-AAC6-8AA446ECB07B}"/>
          </ac:spMkLst>
        </pc:spChg>
        <pc:spChg chg="mod">
          <ac:chgData name="Saksham Tiwari" userId="a6d590e66ae4fee3" providerId="LiveId" clId="{80E4ABA2-DA0E-45ED-A67B-1AD3AB79D805}" dt="2021-10-11T18:46:18.326" v="59" actId="571"/>
          <ac:spMkLst>
            <pc:docMk/>
            <pc:sldMk cId="1047514089" sldId="306"/>
            <ac:spMk id="30" creationId="{758AB18D-3D81-4140-B1A4-9694F5556ECB}"/>
          </ac:spMkLst>
        </pc:spChg>
        <pc:spChg chg="mod">
          <ac:chgData name="Saksham Tiwari" userId="a6d590e66ae4fee3" providerId="LiveId" clId="{80E4ABA2-DA0E-45ED-A67B-1AD3AB79D805}" dt="2021-10-11T18:46:18.326" v="59" actId="571"/>
          <ac:spMkLst>
            <pc:docMk/>
            <pc:sldMk cId="1047514089" sldId="306"/>
            <ac:spMk id="31" creationId="{C7297AE8-1605-4ADD-82E6-D4739D1ED192}"/>
          </ac:spMkLst>
        </pc:spChg>
        <pc:spChg chg="mod">
          <ac:chgData name="Saksham Tiwari" userId="a6d590e66ae4fee3" providerId="LiveId" clId="{80E4ABA2-DA0E-45ED-A67B-1AD3AB79D805}" dt="2021-10-11T18:46:18.326" v="59" actId="571"/>
          <ac:spMkLst>
            <pc:docMk/>
            <pc:sldMk cId="1047514089" sldId="306"/>
            <ac:spMk id="32" creationId="{0D3F5067-D9B3-4073-828E-C0053369F170}"/>
          </ac:spMkLst>
        </pc:spChg>
        <pc:spChg chg="mod">
          <ac:chgData name="Saksham Tiwari" userId="a6d590e66ae4fee3" providerId="LiveId" clId="{80E4ABA2-DA0E-45ED-A67B-1AD3AB79D805}" dt="2021-10-11T18:46:18.326" v="59" actId="571"/>
          <ac:spMkLst>
            <pc:docMk/>
            <pc:sldMk cId="1047514089" sldId="306"/>
            <ac:spMk id="33" creationId="{0529EAB0-AD9B-4F0D-A4C4-5F987A8ECC22}"/>
          </ac:spMkLst>
        </pc:spChg>
        <pc:spChg chg="mod">
          <ac:chgData name="Saksham Tiwari" userId="a6d590e66ae4fee3" providerId="LiveId" clId="{80E4ABA2-DA0E-45ED-A67B-1AD3AB79D805}" dt="2021-10-11T18:46:18.326" v="59" actId="571"/>
          <ac:spMkLst>
            <pc:docMk/>
            <pc:sldMk cId="1047514089" sldId="306"/>
            <ac:spMk id="34" creationId="{E8C225E7-9EDA-46D5-B7B7-E47E5FF9EFBB}"/>
          </ac:spMkLst>
        </pc:spChg>
        <pc:spChg chg="mod">
          <ac:chgData name="Saksham Tiwari" userId="a6d590e66ae4fee3" providerId="LiveId" clId="{80E4ABA2-DA0E-45ED-A67B-1AD3AB79D805}" dt="2021-10-11T18:46:18.326" v="59" actId="571"/>
          <ac:spMkLst>
            <pc:docMk/>
            <pc:sldMk cId="1047514089" sldId="306"/>
            <ac:spMk id="35" creationId="{240BE57E-8E48-487A-A6B3-9E83A4512945}"/>
          </ac:spMkLst>
        </pc:spChg>
        <pc:spChg chg="mod">
          <ac:chgData name="Saksham Tiwari" userId="a6d590e66ae4fee3" providerId="LiveId" clId="{80E4ABA2-DA0E-45ED-A67B-1AD3AB79D805}" dt="2021-10-11T18:46:18.326" v="59" actId="571"/>
          <ac:spMkLst>
            <pc:docMk/>
            <pc:sldMk cId="1047514089" sldId="306"/>
            <ac:spMk id="36" creationId="{23100CF8-0BA8-4637-AEB0-12D2F629FE63}"/>
          </ac:spMkLst>
        </pc:spChg>
        <pc:spChg chg="mod">
          <ac:chgData name="Saksham Tiwari" userId="a6d590e66ae4fee3" providerId="LiveId" clId="{80E4ABA2-DA0E-45ED-A67B-1AD3AB79D805}" dt="2021-10-11T18:46:18.326" v="59" actId="571"/>
          <ac:spMkLst>
            <pc:docMk/>
            <pc:sldMk cId="1047514089" sldId="306"/>
            <ac:spMk id="37" creationId="{FA0D2F38-78C7-4FA8-B76A-5C150FD04D97}"/>
          </ac:spMkLst>
        </pc:spChg>
        <pc:grpChg chg="add mod">
          <ac:chgData name="Saksham Tiwari" userId="a6d590e66ae4fee3" providerId="LiveId" clId="{80E4ABA2-DA0E-45ED-A67B-1AD3AB79D805}" dt="2021-10-11T18:46:18.326" v="59" actId="571"/>
          <ac:grpSpMkLst>
            <pc:docMk/>
            <pc:sldMk cId="1047514089" sldId="306"/>
            <ac:grpSpMk id="28" creationId="{7DDB09C6-E374-403F-B86C-C8D990B44405}"/>
          </ac:grpSpMkLst>
        </pc:grpChg>
        <pc:picChg chg="add mod">
          <ac:chgData name="Saksham Tiwari" userId="a6d590e66ae4fee3" providerId="LiveId" clId="{80E4ABA2-DA0E-45ED-A67B-1AD3AB79D805}" dt="2021-10-11T18:46:58.678" v="77" actId="1076"/>
          <ac:picMkLst>
            <pc:docMk/>
            <pc:sldMk cId="1047514089" sldId="306"/>
            <ac:picMk id="3" creationId="{8A89BA09-9F9C-43D6-9175-25EA0C00DB12}"/>
          </ac:picMkLst>
        </pc:picChg>
        <pc:picChg chg="add mod modCrop">
          <ac:chgData name="Saksham Tiwari" userId="a6d590e66ae4fee3" providerId="LiveId" clId="{80E4ABA2-DA0E-45ED-A67B-1AD3AB79D805}" dt="2021-10-11T18:47:25.242" v="81" actId="14100"/>
          <ac:picMkLst>
            <pc:docMk/>
            <pc:sldMk cId="1047514089" sldId="306"/>
            <ac:picMk id="6" creationId="{AF8D6862-ED40-4A9C-8B6E-7F8357F7849A}"/>
          </ac:picMkLst>
        </pc:picChg>
      </pc:sldChg>
      <pc:sldChg chg="addSp modSp add mod">
        <pc:chgData name="Saksham Tiwari" userId="a6d590e66ae4fee3" providerId="LiveId" clId="{80E4ABA2-DA0E-45ED-A67B-1AD3AB79D805}" dt="2021-10-11T18:47:56.487" v="86" actId="1076"/>
        <pc:sldMkLst>
          <pc:docMk/>
          <pc:sldMk cId="1076986680" sldId="307"/>
        </pc:sldMkLst>
        <pc:picChg chg="add mod">
          <ac:chgData name="Saksham Tiwari" userId="a6d590e66ae4fee3" providerId="LiveId" clId="{80E4ABA2-DA0E-45ED-A67B-1AD3AB79D805}" dt="2021-10-11T18:47:56.487" v="86" actId="1076"/>
          <ac:picMkLst>
            <pc:docMk/>
            <pc:sldMk cId="1076986680" sldId="307"/>
            <ac:picMk id="3" creationId="{3E108D33-5CFB-4787-B404-D8252E46680D}"/>
          </ac:picMkLst>
        </pc:picChg>
      </pc:sldChg>
      <pc:sldChg chg="addSp modSp add mod">
        <pc:chgData name="Saksham Tiwari" userId="a6d590e66ae4fee3" providerId="LiveId" clId="{80E4ABA2-DA0E-45ED-A67B-1AD3AB79D805}" dt="2021-10-11T18:48:18.016" v="89" actId="1076"/>
        <pc:sldMkLst>
          <pc:docMk/>
          <pc:sldMk cId="3179928314" sldId="308"/>
        </pc:sldMkLst>
        <pc:picChg chg="add mod">
          <ac:chgData name="Saksham Tiwari" userId="a6d590e66ae4fee3" providerId="LiveId" clId="{80E4ABA2-DA0E-45ED-A67B-1AD3AB79D805}" dt="2021-10-11T18:48:18.016" v="89" actId="1076"/>
          <ac:picMkLst>
            <pc:docMk/>
            <pc:sldMk cId="3179928314" sldId="308"/>
            <ac:picMk id="3" creationId="{1C77EBB2-DE03-4CBA-9029-6E8CAD497D25}"/>
          </ac:picMkLst>
        </pc:picChg>
      </pc:sldChg>
      <pc:sldChg chg="addSp delSp modSp add mod">
        <pc:chgData name="Saksham Tiwari" userId="a6d590e66ae4fee3" providerId="LiveId" clId="{80E4ABA2-DA0E-45ED-A67B-1AD3AB79D805}" dt="2021-10-11T18:57:39.910" v="1114" actId="1076"/>
        <pc:sldMkLst>
          <pc:docMk/>
          <pc:sldMk cId="1918970165" sldId="309"/>
        </pc:sldMkLst>
        <pc:picChg chg="add del mod">
          <ac:chgData name="Saksham Tiwari" userId="a6d590e66ae4fee3" providerId="LiveId" clId="{80E4ABA2-DA0E-45ED-A67B-1AD3AB79D805}" dt="2021-10-11T18:57:29.912" v="1109" actId="478"/>
          <ac:picMkLst>
            <pc:docMk/>
            <pc:sldMk cId="1918970165" sldId="309"/>
            <ac:picMk id="3" creationId="{81C86017-7B8A-45BD-9A5F-FB736CDCC11B}"/>
          </ac:picMkLst>
        </pc:picChg>
        <pc:picChg chg="add mod">
          <ac:chgData name="Saksham Tiwari" userId="a6d590e66ae4fee3" providerId="LiveId" clId="{80E4ABA2-DA0E-45ED-A67B-1AD3AB79D805}" dt="2021-10-11T18:57:39.910" v="1114" actId="1076"/>
          <ac:picMkLst>
            <pc:docMk/>
            <pc:sldMk cId="1918970165" sldId="309"/>
            <ac:picMk id="6" creationId="{1E2CE979-85B6-4FB5-8337-23717E980571}"/>
          </ac:picMkLst>
        </pc:picChg>
      </pc:sldChg>
      <pc:sldChg chg="add del">
        <pc:chgData name="Saksham Tiwari" userId="a6d590e66ae4fee3" providerId="LiveId" clId="{80E4ABA2-DA0E-45ED-A67B-1AD3AB79D805}" dt="2021-10-11T18:48:46.078" v="94" actId="47"/>
        <pc:sldMkLst>
          <pc:docMk/>
          <pc:sldMk cId="3147661224" sldId="310"/>
        </pc:sldMkLst>
      </pc:sldChg>
      <pc:sldChg chg="add del">
        <pc:chgData name="Saksham Tiwari" userId="a6d590e66ae4fee3" providerId="LiveId" clId="{80E4ABA2-DA0E-45ED-A67B-1AD3AB79D805}" dt="2021-10-11T18:48:46.304" v="95" actId="47"/>
        <pc:sldMkLst>
          <pc:docMk/>
          <pc:sldMk cId="124748759" sldId="311"/>
        </pc:sldMkLst>
      </pc:sldChg>
      <pc:sldChg chg="addSp modSp add del mod">
        <pc:chgData name="Saksham Tiwari" userId="a6d590e66ae4fee3" providerId="LiveId" clId="{80E4ABA2-DA0E-45ED-A67B-1AD3AB79D805}" dt="2021-10-11T18:58:20.694" v="1216" actId="1076"/>
        <pc:sldMkLst>
          <pc:docMk/>
          <pc:sldMk cId="3115821724" sldId="312"/>
        </pc:sldMkLst>
        <pc:spChg chg="add mod">
          <ac:chgData name="Saksham Tiwari" userId="a6d590e66ae4fee3" providerId="LiveId" clId="{80E4ABA2-DA0E-45ED-A67B-1AD3AB79D805}" dt="2021-10-11T18:58:20.694" v="1216" actId="1076"/>
          <ac:spMkLst>
            <pc:docMk/>
            <pc:sldMk cId="3115821724" sldId="312"/>
            <ac:spMk id="2" creationId="{FB591824-2565-4EFA-B38C-4E47E0EE1EB4}"/>
          </ac:spMkLst>
        </pc:spChg>
        <pc:spChg chg="mod">
          <ac:chgData name="Saksham Tiwari" userId="a6d590e66ae4fee3" providerId="LiveId" clId="{80E4ABA2-DA0E-45ED-A67B-1AD3AB79D805}" dt="2021-10-11T18:49:25.580" v="122" actId="20577"/>
          <ac:spMkLst>
            <pc:docMk/>
            <pc:sldMk cId="3115821724" sldId="312"/>
            <ac:spMk id="4" creationId="{00000000-0000-0000-0000-000000000000}"/>
          </ac:spMkLst>
        </pc:spChg>
      </pc:sldChg>
      <pc:sldChg chg="delSp modSp new mod">
        <pc:chgData name="Saksham Tiwari" userId="a6d590e66ae4fee3" providerId="LiveId" clId="{80E4ABA2-DA0E-45ED-A67B-1AD3AB79D805}" dt="2021-10-11T19:05:29.012" v="2019" actId="123"/>
        <pc:sldMkLst>
          <pc:docMk/>
          <pc:sldMk cId="300594266" sldId="313"/>
        </pc:sldMkLst>
        <pc:spChg chg="mod">
          <ac:chgData name="Saksham Tiwari" userId="a6d590e66ae4fee3" providerId="LiveId" clId="{80E4ABA2-DA0E-45ED-A67B-1AD3AB79D805}" dt="2021-10-11T19:03:31.064" v="1891" actId="1076"/>
          <ac:spMkLst>
            <pc:docMk/>
            <pc:sldMk cId="300594266" sldId="313"/>
            <ac:spMk id="2" creationId="{8F15AC67-94DE-4B51-ADFC-7DC741BA4084}"/>
          </ac:spMkLst>
        </pc:spChg>
        <pc:spChg chg="mod">
          <ac:chgData name="Saksham Tiwari" userId="a6d590e66ae4fee3" providerId="LiveId" clId="{80E4ABA2-DA0E-45ED-A67B-1AD3AB79D805}" dt="2021-10-11T19:05:29.012" v="2019" actId="123"/>
          <ac:spMkLst>
            <pc:docMk/>
            <pc:sldMk cId="300594266" sldId="313"/>
            <ac:spMk id="3" creationId="{773A9DC5-B780-4CFF-8574-DB6327792ED6}"/>
          </ac:spMkLst>
        </pc:spChg>
        <pc:spChg chg="del mod">
          <ac:chgData name="Saksham Tiwari" userId="a6d590e66ae4fee3" providerId="LiveId" clId="{80E4ABA2-DA0E-45ED-A67B-1AD3AB79D805}" dt="2021-10-11T19:03:23.905" v="1890" actId="478"/>
          <ac:spMkLst>
            <pc:docMk/>
            <pc:sldMk cId="300594266" sldId="313"/>
            <ac:spMk id="4" creationId="{BBC83D18-4693-4087-BBF0-A0B4290EB38F}"/>
          </ac:spMkLst>
        </pc:spChg>
      </pc:sldChg>
      <pc:sldChg chg="new del">
        <pc:chgData name="Saksham Tiwari" userId="a6d590e66ae4fee3" providerId="LiveId" clId="{80E4ABA2-DA0E-45ED-A67B-1AD3AB79D805}" dt="2021-10-11T19:02:51.181" v="1864" actId="680"/>
        <pc:sldMkLst>
          <pc:docMk/>
          <pc:sldMk cId="3469774263" sldId="313"/>
        </pc:sldMkLst>
      </pc:sldChg>
      <pc:sldChg chg="new del">
        <pc:chgData name="Saksham Tiwari" userId="a6d590e66ae4fee3" providerId="LiveId" clId="{80E4ABA2-DA0E-45ED-A67B-1AD3AB79D805}" dt="2021-10-11T19:06:28.499" v="2024" actId="680"/>
        <pc:sldMkLst>
          <pc:docMk/>
          <pc:sldMk cId="953204246" sldId="314"/>
        </pc:sldMkLst>
      </pc:sldChg>
      <pc:sldChg chg="addSp delSp modSp new mod">
        <pc:chgData name="Saksham Tiwari" userId="a6d590e66ae4fee3" providerId="LiveId" clId="{80E4ABA2-DA0E-45ED-A67B-1AD3AB79D805}" dt="2021-10-11T19:12:17.199" v="2160" actId="1035"/>
        <pc:sldMkLst>
          <pc:docMk/>
          <pc:sldMk cId="1069762773" sldId="314"/>
        </pc:sldMkLst>
        <pc:spChg chg="del mod">
          <ac:chgData name="Saksham Tiwari" userId="a6d590e66ae4fee3" providerId="LiveId" clId="{80E4ABA2-DA0E-45ED-A67B-1AD3AB79D805}" dt="2021-10-11T19:06:41.052" v="2028" actId="478"/>
          <ac:spMkLst>
            <pc:docMk/>
            <pc:sldMk cId="1069762773" sldId="314"/>
            <ac:spMk id="2" creationId="{9C6B148D-E4C7-4E41-BD05-09140C5C0D74}"/>
          </ac:spMkLst>
        </pc:spChg>
        <pc:spChg chg="mod">
          <ac:chgData name="Saksham Tiwari" userId="a6d590e66ae4fee3" providerId="LiveId" clId="{80E4ABA2-DA0E-45ED-A67B-1AD3AB79D805}" dt="2021-10-11T19:11:42.986" v="2151" actId="14100"/>
          <ac:spMkLst>
            <pc:docMk/>
            <pc:sldMk cId="1069762773" sldId="314"/>
            <ac:spMk id="3" creationId="{122C0AB3-67EB-4B9B-9A4F-C1834481A7BB}"/>
          </ac:spMkLst>
        </pc:spChg>
        <pc:spChg chg="mod">
          <ac:chgData name="Saksham Tiwari" userId="a6d590e66ae4fee3" providerId="LiveId" clId="{80E4ABA2-DA0E-45ED-A67B-1AD3AB79D805}" dt="2021-10-11T19:12:00.513" v="2155" actId="14100"/>
          <ac:spMkLst>
            <pc:docMk/>
            <pc:sldMk cId="1069762773" sldId="314"/>
            <ac:spMk id="4" creationId="{02772591-B3E9-4108-9B98-648AA4D25A20}"/>
          </ac:spMkLst>
        </pc:spChg>
        <pc:spChg chg="add mod">
          <ac:chgData name="Saksham Tiwari" userId="a6d590e66ae4fee3" providerId="LiveId" clId="{80E4ABA2-DA0E-45ED-A67B-1AD3AB79D805}" dt="2021-10-11T19:12:06.909" v="2156" actId="1076"/>
          <ac:spMkLst>
            <pc:docMk/>
            <pc:sldMk cId="1069762773" sldId="314"/>
            <ac:spMk id="7" creationId="{9B468D59-916C-4D3E-8392-2E13331F5BF7}"/>
          </ac:spMkLst>
        </pc:spChg>
        <pc:spChg chg="add mod">
          <ac:chgData name="Saksham Tiwari" userId="a6d590e66ae4fee3" providerId="LiveId" clId="{80E4ABA2-DA0E-45ED-A67B-1AD3AB79D805}" dt="2021-10-11T19:12:17.199" v="2160" actId="1035"/>
          <ac:spMkLst>
            <pc:docMk/>
            <pc:sldMk cId="1069762773" sldId="314"/>
            <ac:spMk id="8" creationId="{FFFF2A30-072B-492B-B3D3-BDEBC8FD6A66}"/>
          </ac:spMkLst>
        </pc:spChg>
        <pc:picChg chg="add mod">
          <ac:chgData name="Saksham Tiwari" userId="a6d590e66ae4fee3" providerId="LiveId" clId="{80E4ABA2-DA0E-45ED-A67B-1AD3AB79D805}" dt="2021-10-11T19:09:47.066" v="2112" actId="1076"/>
          <ac:picMkLst>
            <pc:docMk/>
            <pc:sldMk cId="1069762773" sldId="314"/>
            <ac:picMk id="6" creationId="{C42BF361-B6E1-439A-9A45-50F127E10D5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51462F6-28B9-4095-A89B-993785E50505}">
      <dgm:prSet phldrT="[Text]" custT="1"/>
      <dgm:spPr>
        <a:solidFill>
          <a:srgbClr val="BFBFBF"/>
        </a:solidFill>
        <a:ln>
          <a:noFill/>
        </a:ln>
        <a:effectLst>
          <a:outerShdw blurRad="50800" dist="38100" dir="2700000" algn="tl" rotWithShape="0">
            <a:prstClr val="black">
              <a:alpha val="40000"/>
            </a:prstClr>
          </a:outerShdw>
        </a:effectLst>
      </dgm:spPr>
      <dgm:t>
        <a:bodyPr/>
        <a:lstStyle/>
        <a:p>
          <a:r>
            <a:rPr lang="en-US" sz="3600" b="1" dirty="0"/>
            <a:t>S</a:t>
          </a:r>
        </a:p>
      </dgm:t>
    </dgm:pt>
    <dgm:pt modelId="{20B93663-B6B4-41DE-86D6-78EEC5C7C2B4}" type="parTrans" cxnId="{D102D827-991F-44F0-A740-4B858943A669}">
      <dgm:prSet/>
      <dgm:spPr/>
      <dgm:t>
        <a:bodyPr/>
        <a:lstStyle/>
        <a:p>
          <a:endParaRPr lang="en-US"/>
        </a:p>
      </dgm:t>
    </dgm:pt>
    <dgm:pt modelId="{16769D66-C735-4872-8E6D-AA7CAA4C45E1}" type="sibTrans" cxnId="{D102D827-991F-44F0-A740-4B858943A669}">
      <dgm:prSet/>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2000" dirty="0">
              <a:solidFill>
                <a:srgbClr val="FFFFFF"/>
              </a:solidFill>
            </a:rPr>
            <a:t>STRENGTHS </a:t>
          </a:r>
        </a:p>
        <a:p>
          <a:pPr algn="ctr"/>
          <a:r>
            <a:rPr lang="en-US" sz="1600" dirty="0">
              <a:solidFill>
                <a:srgbClr val="FFFFFF"/>
              </a:solidFill>
            </a:rPr>
            <a:t>Computing without coding- train it, not program it!</a:t>
          </a:r>
          <a:endParaRPr lang="en-US" sz="1600" dirty="0"/>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7B09E43F-4F2C-46FB-9889-01169F0AFAA3}">
      <dgm:prSet phldrT="[Text]" custT="1"/>
      <dgm:spPr>
        <a:solidFill>
          <a:srgbClr val="A6A6A6"/>
        </a:solidFill>
        <a:ln>
          <a:noFill/>
        </a:ln>
        <a:effectLst>
          <a:outerShdw blurRad="50800" dist="38100" dir="2700000" algn="tl" rotWithShape="0">
            <a:prstClr val="black">
              <a:alpha val="40000"/>
            </a:prstClr>
          </a:outerShdw>
        </a:effectLst>
      </dgm:spPr>
      <dgm:t>
        <a:bodyPr/>
        <a:lstStyle/>
        <a:p>
          <a:r>
            <a:rPr lang="en-US" sz="3600" b="1" dirty="0"/>
            <a:t>W</a:t>
          </a:r>
        </a:p>
      </dgm:t>
    </dgm:p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2000" dirty="0">
              <a:solidFill>
                <a:srgbClr val="FFFFFF"/>
              </a:solidFill>
            </a:rPr>
            <a:t>WEAKNESSES </a:t>
          </a:r>
        </a:p>
        <a:p>
          <a:pPr algn="ctr"/>
          <a:r>
            <a:rPr lang="en-US" sz="1600" dirty="0">
              <a:solidFill>
                <a:schemeClr val="bg1"/>
              </a:solidFill>
            </a:rPr>
            <a:t>Quality of data is every thing. Lacks humanity.</a:t>
          </a:r>
          <a:endParaRPr lang="en-US" sz="1600" dirty="0"/>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dgm:pt modelId="{B389E4E7-5C41-40E3-BFA8-34C9717011E0}">
      <dgm:prSet custT="1"/>
      <dgm:spPr>
        <a:solidFill>
          <a:srgbClr val="7F7F7F"/>
        </a:solidFill>
        <a:ln>
          <a:noFill/>
        </a:ln>
        <a:effectLst>
          <a:outerShdw blurRad="50800" dist="38100" dir="2700000" algn="tl" rotWithShape="0">
            <a:prstClr val="black">
              <a:alpha val="40000"/>
            </a:prstClr>
          </a:outerShdw>
        </a:effectLst>
      </dgm:spPr>
      <dgm:t>
        <a:bodyPr/>
        <a:lstStyle/>
        <a:p>
          <a:r>
            <a:rPr lang="en-US" sz="3600" b="1" dirty="0"/>
            <a:t>O</a:t>
          </a:r>
        </a:p>
      </dgm:t>
    </dgm:pt>
    <dgm:pt modelId="{6E107221-F1E8-40D5-B50F-779FE5D5C4A9}" type="parTrans" cxnId="{83975A53-541B-4F6B-9D93-E82DF997CD1D}">
      <dgm:prSet/>
      <dgm:spPr/>
      <dgm:t>
        <a:bodyPr/>
        <a:lstStyle/>
        <a:p>
          <a:endParaRPr lang="en-US"/>
        </a:p>
      </dgm:t>
    </dgm:pt>
    <dgm:pt modelId="{1CB656DD-F820-4E7C-A829-A7BF7FF9B84E}" type="sibTrans" cxnId="{83975A53-541B-4F6B-9D93-E82DF997CD1D}">
      <dgm:prSet/>
      <dgm:spPr/>
      <dgm:t>
        <a:bodyPr/>
        <a:lstStyle/>
        <a:p>
          <a:endParaRPr lang="en-US"/>
        </a:p>
      </dgm:t>
    </dgm:pt>
    <dgm:pt modelId="{DC03E4C6-CF03-4142-92CF-C0521F6E49C5}">
      <dgm:prSet custT="1"/>
      <dgm:spPr>
        <a:solidFill>
          <a:srgbClr val="595959"/>
        </a:solidFill>
        <a:ln>
          <a:noFill/>
        </a:ln>
        <a:effectLst>
          <a:outerShdw blurRad="50800" dist="38100" dir="2700000" algn="tl" rotWithShape="0">
            <a:prstClr val="black">
              <a:alpha val="40000"/>
            </a:prstClr>
          </a:outerShdw>
        </a:effectLst>
      </dgm:spPr>
      <dgm:t>
        <a:bodyPr/>
        <a:lstStyle/>
        <a:p>
          <a:r>
            <a:rPr lang="en-US" sz="3600" b="1" dirty="0"/>
            <a:t>T</a:t>
          </a:r>
        </a:p>
      </dgm:t>
    </dgm:pt>
    <dgm:pt modelId="{3F08C9B5-C168-4E6E-AC53-2F885459EAAE}" type="parTrans" cxnId="{E4BD15C6-BD80-41A7-9655-5ACE1DA054CD}">
      <dgm:prSet/>
      <dgm:spPr/>
      <dgm:t>
        <a:bodyPr/>
        <a:lstStyle/>
        <a:p>
          <a:endParaRPr lang="en-US"/>
        </a:p>
      </dgm:t>
    </dgm:pt>
    <dgm:pt modelId="{7E01305A-461D-4960-8FFC-F58703151891}" type="sibTrans" cxnId="{E4BD15C6-BD80-41A7-9655-5ACE1DA054CD}">
      <dgm:prSet/>
      <dgm:spPr/>
      <dgm:t>
        <a:bodyPr/>
        <a:lstStyle/>
        <a:p>
          <a:endParaRPr lang="en-US"/>
        </a:p>
      </dgm:t>
    </dgm:pt>
    <dgm:pt modelId="{4A1410C0-8F71-40B6-88E1-99D7E5715612}">
      <dgm:prSet custT="1"/>
      <dgm:spPr>
        <a:solidFill>
          <a:srgbClr val="7F7F7F"/>
        </a:solidFill>
        <a:ln>
          <a:noFill/>
        </a:ln>
        <a:effectLst/>
      </dgm:spPr>
      <dgm:t>
        <a:bodyPr rIns="274320"/>
        <a:lstStyle/>
        <a:p>
          <a:pPr algn="ctr"/>
          <a:r>
            <a:rPr lang="en-US" sz="2000" dirty="0">
              <a:solidFill>
                <a:srgbClr val="FFFFFF"/>
              </a:solidFill>
            </a:rPr>
            <a:t>OPPORTUNITIES </a:t>
          </a:r>
        </a:p>
        <a:p>
          <a:pPr algn="ctr"/>
          <a:r>
            <a:rPr lang="en-US" sz="1600" dirty="0">
              <a:solidFill>
                <a:schemeClr val="bg1"/>
              </a:solidFill>
            </a:rPr>
            <a:t>Creating new high tech projects and startups just by using the power of ML</a:t>
          </a:r>
          <a:endParaRPr lang="en-US" sz="1600" b="1" dirty="0"/>
        </a:p>
      </dgm:t>
    </dgm:pt>
    <dgm:pt modelId="{6831A14A-9781-4DA3-9CAA-1A658F919C0F}" type="parTrans" cxnId="{DC658FC8-8357-4A00-8C3A-821FDD6B1383}">
      <dgm:prSet/>
      <dgm:spPr/>
      <dgm:t>
        <a:bodyPr/>
        <a:lstStyle/>
        <a:p>
          <a:endParaRPr lang="en-US"/>
        </a:p>
      </dgm:t>
    </dgm:pt>
    <dgm:pt modelId="{C835B916-C6FA-46BA-82FB-1300EF521EB2}" type="sibTrans" cxnId="{DC658FC8-8357-4A00-8C3A-821FDD6B1383}">
      <dgm:prSet/>
      <dgm:spPr/>
      <dgm:t>
        <a:bodyPr/>
        <a:lstStyle/>
        <a:p>
          <a:endParaRPr lang="en-US"/>
        </a:p>
      </dgm:t>
    </dgm:pt>
    <dgm:pt modelId="{AD5AE90F-13E7-40DC-A3F8-1C7F8D1A3675}">
      <dgm:prSet custT="1"/>
      <dgm:spPr>
        <a:solidFill>
          <a:srgbClr val="595959"/>
        </a:solidFill>
        <a:ln>
          <a:noFill/>
        </a:ln>
        <a:effectLst/>
      </dgm:spPr>
      <dgm:t>
        <a:bodyPr lIns="0" rIns="274320"/>
        <a:lstStyle/>
        <a:p>
          <a:pPr algn="ctr"/>
          <a:r>
            <a:rPr lang="en-US" sz="2000" dirty="0">
              <a:solidFill>
                <a:srgbClr val="FFFFFF"/>
              </a:solidFill>
            </a:rPr>
            <a:t>THREATS </a:t>
          </a:r>
        </a:p>
        <a:p>
          <a:pPr algn="ctr"/>
          <a:r>
            <a:rPr lang="en-US" sz="1600" dirty="0">
              <a:solidFill>
                <a:schemeClr val="bg1"/>
              </a:solidFill>
            </a:rPr>
            <a:t>Unintended consequences like people losing jobs</a:t>
          </a:r>
          <a:endParaRPr lang="en-US" sz="1600" b="1" dirty="0"/>
        </a:p>
      </dgm:t>
    </dgm:pt>
    <dgm:pt modelId="{0732C778-815A-42FD-B155-45706C6C41DE}" type="parTrans" cxnId="{0D6B03A4-9428-485C-92EA-0B763D826AD0}">
      <dgm:prSet/>
      <dgm:spPr/>
      <dgm:t>
        <a:bodyPr/>
        <a:lstStyle/>
        <a:p>
          <a:endParaRPr lang="en-US"/>
        </a:p>
      </dgm:t>
    </dgm:pt>
    <dgm:pt modelId="{944729E1-FD8F-4AC1-AA6F-A91607ADDDC8}" type="sibTrans" cxnId="{0D6B03A4-9428-485C-92EA-0B763D826AD0}">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4" custScaleX="135940" custScaleY="277712" custLinFactNeighborX="14908" custLinFactNeighborY="-2143"/>
      <dgm:spPr>
        <a:prstGeom prst="ellipse">
          <a:avLst/>
        </a:prstGeom>
      </dgm:spPr>
    </dgm:pt>
    <dgm:pt modelId="{4A60AA19-D4DE-43AF-9E27-0B483BB89C75}" type="pres">
      <dgm:prSet presAssocID="{D51462F6-28B9-4095-A89B-993785E50505}" presName="firstChildTx" presStyleLbl="bgAccFollowNode1" presStyleIdx="0" presStyleCnt="4">
        <dgm:presLayoutVars>
          <dgm:bulletEnabled val="1"/>
        </dgm:presLayoutVars>
      </dgm:prSet>
      <dgm:spPr/>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4" custScaleX="79066" custScaleY="79066" custLinFactNeighborX="5913" custLinFactNeighborY="24391"/>
      <dgm:spPr/>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4" custScaleX="135940" custScaleY="277712" custLinFactNeighborX="-27670" custLinFactNeighborY="-6734"/>
      <dgm:spPr>
        <a:prstGeom prst="ellipse">
          <a:avLst/>
        </a:prstGeom>
      </dgm:spPr>
    </dgm:pt>
    <dgm:pt modelId="{4BBD4029-38E6-44A3-81EB-451E621D4ED8}" type="pres">
      <dgm:prSet presAssocID="{7B09E43F-4F2C-46FB-9889-01169F0AFAA3}" presName="firstChildTx" presStyleLbl="bgAccFollowNode1" presStyleIdx="1" presStyleCnt="4">
        <dgm:presLayoutVars>
          <dgm:bulletEnabled val="1"/>
        </dgm:presLayoutVars>
      </dgm:prSet>
      <dgm:spPr/>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4" custScaleX="79066" custScaleY="79066" custLinFactNeighborX="-56862" custLinFactNeighborY="18143"/>
      <dgm:spPr/>
    </dgm:pt>
    <dgm:pt modelId="{B8AE3DC5-6AB3-4180-86C1-FDB5976C1308}" type="pres">
      <dgm:prSet presAssocID="{32B778DC-209A-486F-A808-C1529FD95646}" presName="transSpace" presStyleCnt="0"/>
      <dgm:spPr/>
    </dgm:pt>
    <dgm:pt modelId="{EFBFF9E4-317A-4F1B-AA83-11C9AED14514}" type="pres">
      <dgm:prSet presAssocID="{B389E4E7-5C41-40E3-BFA8-34C9717011E0}" presName="posSpace" presStyleCnt="0"/>
      <dgm:spPr/>
    </dgm:pt>
    <dgm:pt modelId="{82775B84-BAF3-4D3E-A34F-41996CCAE38D}" type="pres">
      <dgm:prSet presAssocID="{B389E4E7-5C41-40E3-BFA8-34C9717011E0}" presName="vertFlow" presStyleCnt="0"/>
      <dgm:spPr/>
    </dgm:pt>
    <dgm:pt modelId="{E46C0E7D-ADC7-4127-A857-AAF8BF8507C4}" type="pres">
      <dgm:prSet presAssocID="{B389E4E7-5C41-40E3-BFA8-34C9717011E0}" presName="topSpace" presStyleCnt="0"/>
      <dgm:spPr/>
    </dgm:pt>
    <dgm:pt modelId="{1ED751E1-6C6F-478F-B0A5-57F717ABAE4E}" type="pres">
      <dgm:prSet presAssocID="{B389E4E7-5C41-40E3-BFA8-34C9717011E0}" presName="firstComp" presStyleCnt="0"/>
      <dgm:spPr/>
    </dgm:pt>
    <dgm:pt modelId="{F92D1AF4-0E07-450D-BC35-F29C4B1AE32B}" type="pres">
      <dgm:prSet presAssocID="{B389E4E7-5C41-40E3-BFA8-34C9717011E0}" presName="firstChild" presStyleLbl="bgAccFollowNode1" presStyleIdx="2" presStyleCnt="4" custScaleX="135940" custScaleY="277712" custLinFactNeighborX="-69204" custLinFactNeighborY="-6116"/>
      <dgm:spPr>
        <a:prstGeom prst="ellipse">
          <a:avLst/>
        </a:prstGeom>
        <a:solidFill>
          <a:srgbClr val="7F7F7F"/>
        </a:solidFill>
        <a:ln>
          <a:noFill/>
        </a:ln>
      </dgm:spPr>
    </dgm:pt>
    <dgm:pt modelId="{245D7293-039F-43E7-93D8-690AC3954D1B}" type="pres">
      <dgm:prSet presAssocID="{B389E4E7-5C41-40E3-BFA8-34C9717011E0}" presName="firstChildTx" presStyleLbl="bgAccFollowNode1" presStyleIdx="2" presStyleCnt="4">
        <dgm:presLayoutVars>
          <dgm:bulletEnabled val="1"/>
        </dgm:presLayoutVars>
      </dgm:prSet>
      <dgm:spPr/>
    </dgm:pt>
    <dgm:pt modelId="{DDE3F8EF-C903-45B6-BAE7-40647C029A42}" type="pres">
      <dgm:prSet presAssocID="{B389E4E7-5C41-40E3-BFA8-34C9717011E0}" presName="negSpace" presStyleCnt="0"/>
      <dgm:spPr/>
    </dgm:pt>
    <dgm:pt modelId="{AF1592E9-5C53-449B-8018-5EB36BC01428}" type="pres">
      <dgm:prSet presAssocID="{B389E4E7-5C41-40E3-BFA8-34C9717011E0}" presName="circle" presStyleLbl="node1" presStyleIdx="2" presStyleCnt="4" custScaleX="79066" custScaleY="79066" custLinFactX="-8113" custLinFactNeighborX="-100000" custLinFactNeighborY="12445"/>
      <dgm:spPr/>
    </dgm:pt>
    <dgm:pt modelId="{0CF503A4-61AE-4A48-BAAF-25E4C65B041C}" type="pres">
      <dgm:prSet presAssocID="{1CB656DD-F820-4E7C-A829-A7BF7FF9B84E}" presName="transSpace" presStyleCnt="0"/>
      <dgm:spPr/>
    </dgm:pt>
    <dgm:pt modelId="{A21BC69B-195A-4AE0-ACE3-8ADC8B0F0169}" type="pres">
      <dgm:prSet presAssocID="{DC03E4C6-CF03-4142-92CF-C0521F6E49C5}" presName="posSpace" presStyleCnt="0"/>
      <dgm:spPr/>
    </dgm:pt>
    <dgm:pt modelId="{C25F1C67-0F5E-435B-AA09-A6BC112A496F}" type="pres">
      <dgm:prSet presAssocID="{DC03E4C6-CF03-4142-92CF-C0521F6E49C5}" presName="vertFlow" presStyleCnt="0"/>
      <dgm:spPr/>
    </dgm:pt>
    <dgm:pt modelId="{A43E7997-EEC8-4159-A1AE-DF94D1BF67B3}" type="pres">
      <dgm:prSet presAssocID="{DC03E4C6-CF03-4142-92CF-C0521F6E49C5}" presName="topSpace" presStyleCnt="0"/>
      <dgm:spPr/>
    </dgm:pt>
    <dgm:pt modelId="{17F337AE-56EC-4282-9C14-715E286F0256}" type="pres">
      <dgm:prSet presAssocID="{DC03E4C6-CF03-4142-92CF-C0521F6E49C5}" presName="firstComp" presStyleCnt="0"/>
      <dgm:spPr/>
    </dgm:pt>
    <dgm:pt modelId="{DB3D7275-A85D-4283-83AA-4DBBDA0B820B}" type="pres">
      <dgm:prSet presAssocID="{DC03E4C6-CF03-4142-92CF-C0521F6E49C5}" presName="firstChild" presStyleLbl="bgAccFollowNode1" presStyleIdx="3" presStyleCnt="4" custScaleX="135940" custScaleY="277712" custLinFactX="-10736" custLinFactNeighborX="-100000" custLinFactNeighborY="-3581"/>
      <dgm:spPr>
        <a:prstGeom prst="ellipse">
          <a:avLst/>
        </a:prstGeom>
        <a:solidFill>
          <a:srgbClr val="595959"/>
        </a:solidFill>
        <a:ln>
          <a:noFill/>
        </a:ln>
      </dgm:spPr>
    </dgm:pt>
    <dgm:pt modelId="{BBA46FF5-35DF-41A2-B52D-896E44278258}" type="pres">
      <dgm:prSet presAssocID="{DC03E4C6-CF03-4142-92CF-C0521F6E49C5}" presName="firstChildTx" presStyleLbl="bgAccFollowNode1" presStyleIdx="3" presStyleCnt="4">
        <dgm:presLayoutVars>
          <dgm:bulletEnabled val="1"/>
        </dgm:presLayoutVars>
      </dgm:prSet>
      <dgm:spPr/>
    </dgm:pt>
    <dgm:pt modelId="{FF85034E-F8BA-4043-8E89-38BA083A26CB}" type="pres">
      <dgm:prSet presAssocID="{DC03E4C6-CF03-4142-92CF-C0521F6E49C5}" presName="negSpace" presStyleCnt="0"/>
      <dgm:spPr/>
    </dgm:pt>
    <dgm:pt modelId="{909B06FC-AD69-4F04-8940-71D59CAD11A9}" type="pres">
      <dgm:prSet presAssocID="{DC03E4C6-CF03-4142-92CF-C0521F6E49C5}" presName="circle" presStyleLbl="node1" presStyleIdx="3" presStyleCnt="4" custScaleX="79066" custScaleY="79066" custLinFactX="-16157" custLinFactNeighborX="-100000" custLinFactNeighborY="16543"/>
      <dgm:spPr/>
    </dgm:pt>
  </dgm:ptLst>
  <dgm:cxnLst>
    <dgm:cxn modelId="{D102D827-991F-44F0-A740-4B858943A669}" srcId="{D4682EDB-152C-416A-A562-D3478B4852BE}" destId="{D51462F6-28B9-4095-A89B-993785E50505}" srcOrd="0" destOrd="0" parTransId="{20B93663-B6B4-41DE-86D6-78EEC5C7C2B4}" sibTransId="{16769D66-C735-4872-8E6D-AA7CAA4C45E1}"/>
    <dgm:cxn modelId="{8532792A-24F2-415C-942B-779822E76449}" type="presOf" srcId="{7049C50B-36E9-4FF4-AA33-7CA10265BF1F}" destId="{8768483D-3B41-4C5B-8CA4-299C223B5DA1}" srcOrd="0" destOrd="0" presId="urn:microsoft.com/office/officeart/2005/8/layout/hList9"/>
    <dgm:cxn modelId="{1B40422B-1DC0-4BD7-A4DE-95E8B9871CA8}" type="presOf" srcId="{B389E4E7-5C41-40E3-BFA8-34C9717011E0}" destId="{AF1592E9-5C53-449B-8018-5EB36BC01428}" srcOrd="0" destOrd="0" presId="urn:microsoft.com/office/officeart/2005/8/layout/hList9"/>
    <dgm:cxn modelId="{6DAEC539-E14E-4705-9E8F-6D9AB9473C72}" type="presOf" srcId="{7049C50B-36E9-4FF4-AA33-7CA10265BF1F}" destId="{4A60AA19-D4DE-43AF-9E27-0B483BB89C75}" srcOrd="1" destOrd="0" presId="urn:microsoft.com/office/officeart/2005/8/layout/hList9"/>
    <dgm:cxn modelId="{96402142-7FF6-463F-A480-64445F5827CE}" type="presOf" srcId="{21A54394-56DD-4181-BB97-BB470171AE39}" destId="{D71620C5-29E2-480A-A3E0-E1609382498C}" srcOrd="0" destOrd="0" presId="urn:microsoft.com/office/officeart/2005/8/layout/hList9"/>
    <dgm:cxn modelId="{BF0B4F65-B7F8-4FB3-888A-CAB3A6BE6CC3}" srcId="{D4682EDB-152C-416A-A562-D3478B4852BE}" destId="{7B09E43F-4F2C-46FB-9889-01169F0AFAA3}" srcOrd="1" destOrd="0" parTransId="{CA2E8FC9-8363-49DF-BAB5-510F9BBC6FE9}" sibTransId="{32B778DC-209A-486F-A808-C1529FD95646}"/>
    <dgm:cxn modelId="{821A4848-88C6-4807-9F42-8AD6D213F680}" type="presOf" srcId="{DC03E4C6-CF03-4142-92CF-C0521F6E49C5}" destId="{909B06FC-AD69-4F04-8940-71D59CAD11A9}" srcOrd="0" destOrd="0" presId="urn:microsoft.com/office/officeart/2005/8/layout/hList9"/>
    <dgm:cxn modelId="{0C62B26F-88D1-494C-A1A9-C129B12C56C1}" type="presOf" srcId="{21A54394-56DD-4181-BB97-BB470171AE39}" destId="{4BBD4029-38E6-44A3-81EB-451E621D4ED8}" srcOrd="1"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83975A53-541B-4F6B-9D93-E82DF997CD1D}" srcId="{D4682EDB-152C-416A-A562-D3478B4852BE}" destId="{B389E4E7-5C41-40E3-BFA8-34C9717011E0}" srcOrd="2" destOrd="0" parTransId="{6E107221-F1E8-40D5-B50F-779FE5D5C4A9}" sibTransId="{1CB656DD-F820-4E7C-A829-A7BF7FF9B84E}"/>
    <dgm:cxn modelId="{5370F07B-2183-46D6-AB92-4D8AC5A27C2D}" type="presOf" srcId="{AD5AE90F-13E7-40DC-A3F8-1C7F8D1A3675}" destId="{BBA46FF5-35DF-41A2-B52D-896E44278258}" srcOrd="1"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E7A17D97-D1DD-491A-A363-E8CCE3CF1B36}" type="presOf" srcId="{D51462F6-28B9-4095-A89B-993785E50505}" destId="{A51EEC41-7F68-4654-B787-F797CC89AE9A}" srcOrd="0" destOrd="0" presId="urn:microsoft.com/office/officeart/2005/8/layout/hList9"/>
    <dgm:cxn modelId="{0D6B03A4-9428-485C-92EA-0B763D826AD0}" srcId="{DC03E4C6-CF03-4142-92CF-C0521F6E49C5}" destId="{AD5AE90F-13E7-40DC-A3F8-1C7F8D1A3675}" srcOrd="0" destOrd="0" parTransId="{0732C778-815A-42FD-B155-45706C6C41DE}" sibTransId="{944729E1-FD8F-4AC1-AA6F-A91607ADDDC8}"/>
    <dgm:cxn modelId="{A6F12CB2-EB53-41B3-8F19-A5DDEFDA5B6B}" type="presOf" srcId="{4A1410C0-8F71-40B6-88E1-99D7E5715612}" destId="{245D7293-039F-43E7-93D8-690AC3954D1B}" srcOrd="1" destOrd="0" presId="urn:microsoft.com/office/officeart/2005/8/layout/hList9"/>
    <dgm:cxn modelId="{6FC782B7-B70C-425B-A9CF-5543145CBB11}" type="presOf" srcId="{7B09E43F-4F2C-46FB-9889-01169F0AFAA3}" destId="{FCBD1CC0-A9BB-4778-BECA-345AE7E4BF3E}" srcOrd="0" destOrd="0" presId="urn:microsoft.com/office/officeart/2005/8/layout/hList9"/>
    <dgm:cxn modelId="{23B625B8-1C34-4939-9DD9-897BD29ACFB0}" type="presOf" srcId="{AD5AE90F-13E7-40DC-A3F8-1C7F8D1A3675}" destId="{DB3D7275-A85D-4283-83AA-4DBBDA0B820B}" srcOrd="0" destOrd="0" presId="urn:microsoft.com/office/officeart/2005/8/layout/hList9"/>
    <dgm:cxn modelId="{E4BD15C6-BD80-41A7-9655-5ACE1DA054CD}" srcId="{D4682EDB-152C-416A-A562-D3478B4852BE}" destId="{DC03E4C6-CF03-4142-92CF-C0521F6E49C5}" srcOrd="3" destOrd="0" parTransId="{3F08C9B5-C168-4E6E-AC53-2F885459EAAE}" sibTransId="{7E01305A-461D-4960-8FFC-F58703151891}"/>
    <dgm:cxn modelId="{DC658FC8-8357-4A00-8C3A-821FDD6B1383}" srcId="{B389E4E7-5C41-40E3-BFA8-34C9717011E0}" destId="{4A1410C0-8F71-40B6-88E1-99D7E5715612}" srcOrd="0" destOrd="0" parTransId="{6831A14A-9781-4DA3-9CAA-1A658F919C0F}" sibTransId="{C835B916-C6FA-46BA-82FB-1300EF521EB2}"/>
    <dgm:cxn modelId="{69D344CC-85A0-4838-8F5F-C1A98DCC502F}" srcId="{7B09E43F-4F2C-46FB-9889-01169F0AFAA3}" destId="{21A54394-56DD-4181-BB97-BB470171AE39}" srcOrd="0" destOrd="0" parTransId="{A0DEDE4F-0455-4E37-B464-6FA4CE794450}" sibTransId="{80E99721-DEEC-4624-9AB6-3412D1B03FA1}"/>
    <dgm:cxn modelId="{46D8D9E7-178A-4FEA-8790-2A59FD36DF0D}" type="presOf" srcId="{4A1410C0-8F71-40B6-88E1-99D7E5715612}" destId="{F92D1AF4-0E07-450D-BC35-F29C4B1AE32B}"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 modelId="{833B1E23-482D-4176-8383-A9185A792CE1}" type="presParOf" srcId="{0442B99F-FD5D-4C04-A395-09343BE58850}" destId="{B8AE3DC5-6AB3-4180-86C1-FDB5976C1308}" srcOrd="9" destOrd="0" presId="urn:microsoft.com/office/officeart/2005/8/layout/hList9"/>
    <dgm:cxn modelId="{AAFDB58B-7FF9-4EA7-9DBC-B69D9908E71E}" type="presParOf" srcId="{0442B99F-FD5D-4C04-A395-09343BE58850}" destId="{EFBFF9E4-317A-4F1B-AA83-11C9AED14514}" srcOrd="10" destOrd="0" presId="urn:microsoft.com/office/officeart/2005/8/layout/hList9"/>
    <dgm:cxn modelId="{0C5EA2F4-465C-4684-A447-2EFD12E6EBC5}" type="presParOf" srcId="{0442B99F-FD5D-4C04-A395-09343BE58850}" destId="{82775B84-BAF3-4D3E-A34F-41996CCAE38D}" srcOrd="11" destOrd="0" presId="urn:microsoft.com/office/officeart/2005/8/layout/hList9"/>
    <dgm:cxn modelId="{C28095B8-0EBC-450D-90A1-9DCDCFC20C1B}" type="presParOf" srcId="{82775B84-BAF3-4D3E-A34F-41996CCAE38D}" destId="{E46C0E7D-ADC7-4127-A857-AAF8BF8507C4}" srcOrd="0" destOrd="0" presId="urn:microsoft.com/office/officeart/2005/8/layout/hList9"/>
    <dgm:cxn modelId="{1B85DD1B-2C9F-4303-834E-792DCAFE7502}" type="presParOf" srcId="{82775B84-BAF3-4D3E-A34F-41996CCAE38D}" destId="{1ED751E1-6C6F-478F-B0A5-57F717ABAE4E}" srcOrd="1" destOrd="0" presId="urn:microsoft.com/office/officeart/2005/8/layout/hList9"/>
    <dgm:cxn modelId="{107D4334-0A6F-4861-8DB5-87FEEEA0EA9A}" type="presParOf" srcId="{1ED751E1-6C6F-478F-B0A5-57F717ABAE4E}" destId="{F92D1AF4-0E07-450D-BC35-F29C4B1AE32B}" srcOrd="0" destOrd="0" presId="urn:microsoft.com/office/officeart/2005/8/layout/hList9"/>
    <dgm:cxn modelId="{51AEBDCD-BC41-4D46-9DE9-4BCD033296F2}" type="presParOf" srcId="{1ED751E1-6C6F-478F-B0A5-57F717ABAE4E}" destId="{245D7293-039F-43E7-93D8-690AC3954D1B}" srcOrd="1" destOrd="0" presId="urn:microsoft.com/office/officeart/2005/8/layout/hList9"/>
    <dgm:cxn modelId="{F3CBB522-1929-40A9-A5F1-89FAC7A49DFD}" type="presParOf" srcId="{0442B99F-FD5D-4C04-A395-09343BE58850}" destId="{DDE3F8EF-C903-45B6-BAE7-40647C029A42}" srcOrd="12" destOrd="0" presId="urn:microsoft.com/office/officeart/2005/8/layout/hList9"/>
    <dgm:cxn modelId="{CF2140E1-5951-4EE2-8B94-97D53AF6845F}" type="presParOf" srcId="{0442B99F-FD5D-4C04-A395-09343BE58850}" destId="{AF1592E9-5C53-449B-8018-5EB36BC01428}" srcOrd="13" destOrd="0" presId="urn:microsoft.com/office/officeart/2005/8/layout/hList9"/>
    <dgm:cxn modelId="{4D3C023C-259E-4650-A888-3DF679845137}" type="presParOf" srcId="{0442B99F-FD5D-4C04-A395-09343BE58850}" destId="{0CF503A4-61AE-4A48-BAAF-25E4C65B041C}" srcOrd="14" destOrd="0" presId="urn:microsoft.com/office/officeart/2005/8/layout/hList9"/>
    <dgm:cxn modelId="{D5B11C99-6605-48D3-94A9-3474E127FD81}" type="presParOf" srcId="{0442B99F-FD5D-4C04-A395-09343BE58850}" destId="{A21BC69B-195A-4AE0-ACE3-8ADC8B0F0169}" srcOrd="15" destOrd="0" presId="urn:microsoft.com/office/officeart/2005/8/layout/hList9"/>
    <dgm:cxn modelId="{24BB8240-CB90-4032-B683-4E88CBFD9968}" type="presParOf" srcId="{0442B99F-FD5D-4C04-A395-09343BE58850}" destId="{C25F1C67-0F5E-435B-AA09-A6BC112A496F}" srcOrd="16" destOrd="0" presId="urn:microsoft.com/office/officeart/2005/8/layout/hList9"/>
    <dgm:cxn modelId="{937748CE-D183-47CC-BF48-E1D78B6BC7FC}" type="presParOf" srcId="{C25F1C67-0F5E-435B-AA09-A6BC112A496F}" destId="{A43E7997-EEC8-4159-A1AE-DF94D1BF67B3}" srcOrd="0" destOrd="0" presId="urn:microsoft.com/office/officeart/2005/8/layout/hList9"/>
    <dgm:cxn modelId="{B2C989EA-EB5B-4DA7-9955-F317DA4B43DA}" type="presParOf" srcId="{C25F1C67-0F5E-435B-AA09-A6BC112A496F}" destId="{17F337AE-56EC-4282-9C14-715E286F0256}" srcOrd="1" destOrd="0" presId="urn:microsoft.com/office/officeart/2005/8/layout/hList9"/>
    <dgm:cxn modelId="{C1E124D6-EFC3-4EF1-A088-362F5340ABB8}" type="presParOf" srcId="{17F337AE-56EC-4282-9C14-715E286F0256}" destId="{DB3D7275-A85D-4283-83AA-4DBBDA0B820B}" srcOrd="0" destOrd="0" presId="urn:microsoft.com/office/officeart/2005/8/layout/hList9"/>
    <dgm:cxn modelId="{88766DEF-BAB0-4FA0-92DC-D25A6834F52A}" type="presParOf" srcId="{17F337AE-56EC-4282-9C14-715E286F0256}" destId="{BBA46FF5-35DF-41A2-B52D-896E44278258}" srcOrd="1" destOrd="0" presId="urn:microsoft.com/office/officeart/2005/8/layout/hList9"/>
    <dgm:cxn modelId="{D0B34C3F-EC3F-409A-AEF3-148D8ED3D220}" type="presParOf" srcId="{0442B99F-FD5D-4C04-A395-09343BE58850}" destId="{FF85034E-F8BA-4043-8E89-38BA083A26CB}" srcOrd="17" destOrd="0" presId="urn:microsoft.com/office/officeart/2005/8/layout/hList9"/>
    <dgm:cxn modelId="{DCEA2030-B5C2-45E5-AF2D-2A218DD33B80}" type="presParOf" srcId="{0442B99F-FD5D-4C04-A395-09343BE58850}" destId="{909B06FC-AD69-4F04-8940-71D59CAD11A9}" srcOrd="1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361109" y="1106309"/>
          <a:ext cx="2775695" cy="2782260"/>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STRENGTHS </a:t>
          </a:r>
        </a:p>
        <a:p>
          <a:pPr marL="0" lvl="0" indent="0" algn="ctr" defTabSz="889000">
            <a:lnSpc>
              <a:spcPct val="90000"/>
            </a:lnSpc>
            <a:spcBef>
              <a:spcPct val="0"/>
            </a:spcBef>
            <a:spcAft>
              <a:spcPct val="35000"/>
            </a:spcAft>
            <a:buNone/>
          </a:pPr>
          <a:r>
            <a:rPr lang="en-US" sz="1600" kern="1200" dirty="0">
              <a:solidFill>
                <a:srgbClr val="FFFFFF"/>
              </a:solidFill>
            </a:rPr>
            <a:t>Computing without coding- train it, not program it!</a:t>
          </a:r>
          <a:endParaRPr lang="en-US" sz="1600" kern="1200" dirty="0"/>
        </a:p>
      </dsp:txBody>
      <dsp:txXfrm>
        <a:off x="83001" y="1106309"/>
        <a:ext cx="2331584" cy="2782260"/>
      </dsp:txXfrm>
    </dsp:sp>
    <dsp:sp modelId="{A51EEC41-7F68-4654-B787-F797CC89AE9A}">
      <dsp:nvSpPr>
        <dsp:cNvPr id="0" name=""/>
        <dsp:cNvSpPr/>
      </dsp:nvSpPr>
      <dsp:spPr>
        <a:xfrm>
          <a:off x="-104104" y="971478"/>
          <a:ext cx="791727" cy="791727"/>
        </a:xfrm>
        <a:prstGeom prst="ellipse">
          <a:avLst/>
        </a:prstGeom>
        <a:solidFill>
          <a:srgbClr val="BFBFB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S</a:t>
          </a:r>
        </a:p>
      </dsp:txBody>
      <dsp:txXfrm>
        <a:off x="11842" y="1087424"/>
        <a:ext cx="559835" cy="559835"/>
      </dsp:txXfrm>
    </dsp:sp>
    <dsp:sp modelId="{D71620C5-29E2-480A-A3E0-E1609382498C}">
      <dsp:nvSpPr>
        <dsp:cNvPr id="0" name=""/>
        <dsp:cNvSpPr/>
      </dsp:nvSpPr>
      <dsp:spPr>
        <a:xfrm>
          <a:off x="2336933" y="1060314"/>
          <a:ext cx="2775695" cy="2782260"/>
        </a:xfrm>
        <a:prstGeom prst="ellipse">
          <a:avLst/>
        </a:prstGeom>
        <a:solidFill>
          <a:srgbClr val="A6A6A6"/>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WEAKNESSES </a:t>
          </a:r>
        </a:p>
        <a:p>
          <a:pPr marL="0" lvl="0" indent="0" algn="ctr" defTabSz="889000">
            <a:lnSpc>
              <a:spcPct val="90000"/>
            </a:lnSpc>
            <a:spcBef>
              <a:spcPct val="0"/>
            </a:spcBef>
            <a:spcAft>
              <a:spcPct val="35000"/>
            </a:spcAft>
            <a:buNone/>
          </a:pPr>
          <a:r>
            <a:rPr lang="en-US" sz="1600" kern="1200" dirty="0">
              <a:solidFill>
                <a:schemeClr val="bg1"/>
              </a:solidFill>
            </a:rPr>
            <a:t>Quality of data is every thing. Lacks humanity.</a:t>
          </a:r>
          <a:endParaRPr lang="en-US" sz="1600" kern="1200" dirty="0"/>
        </a:p>
      </dsp:txBody>
      <dsp:txXfrm>
        <a:off x="2781044" y="1060314"/>
        <a:ext cx="2331584" cy="2782260"/>
      </dsp:txXfrm>
    </dsp:sp>
    <dsp:sp modelId="{FCBD1CC0-A9BB-4778-BECA-345AE7E4BF3E}">
      <dsp:nvSpPr>
        <dsp:cNvPr id="0" name=""/>
        <dsp:cNvSpPr/>
      </dsp:nvSpPr>
      <dsp:spPr>
        <a:xfrm>
          <a:off x="2520422" y="908913"/>
          <a:ext cx="791727" cy="791727"/>
        </a:xfrm>
        <a:prstGeom prst="ellipse">
          <a:avLst/>
        </a:prstGeom>
        <a:solidFill>
          <a:srgbClr val="A6A6A6"/>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W</a:t>
          </a:r>
        </a:p>
      </dsp:txBody>
      <dsp:txXfrm>
        <a:off x="2636368" y="1024859"/>
        <a:ext cx="559835" cy="559835"/>
      </dsp:txXfrm>
    </dsp:sp>
    <dsp:sp modelId="{F92D1AF4-0E07-450D-BC35-F29C4B1AE32B}">
      <dsp:nvSpPr>
        <dsp:cNvPr id="0" name=""/>
        <dsp:cNvSpPr/>
      </dsp:nvSpPr>
      <dsp:spPr>
        <a:xfrm>
          <a:off x="5056292" y="1066505"/>
          <a:ext cx="2775695" cy="2782260"/>
        </a:xfrm>
        <a:prstGeom prst="ellipse">
          <a:avLst/>
        </a:prstGeom>
        <a:solidFill>
          <a:srgbClr val="7F7F7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OPPORTUNITIES </a:t>
          </a:r>
        </a:p>
        <a:p>
          <a:pPr marL="0" lvl="0" indent="0" algn="ctr" defTabSz="889000">
            <a:lnSpc>
              <a:spcPct val="90000"/>
            </a:lnSpc>
            <a:spcBef>
              <a:spcPct val="0"/>
            </a:spcBef>
            <a:spcAft>
              <a:spcPct val="35000"/>
            </a:spcAft>
            <a:buNone/>
          </a:pPr>
          <a:r>
            <a:rPr lang="en-US" sz="1600" kern="1200" dirty="0">
              <a:solidFill>
                <a:schemeClr val="bg1"/>
              </a:solidFill>
            </a:rPr>
            <a:t>Creating new high tech projects and startups just by using the power of ML</a:t>
          </a:r>
          <a:endParaRPr lang="en-US" sz="1600" b="1" kern="1200" dirty="0"/>
        </a:p>
      </dsp:txBody>
      <dsp:txXfrm>
        <a:off x="5500404" y="1066505"/>
        <a:ext cx="2331584" cy="2782260"/>
      </dsp:txXfrm>
    </dsp:sp>
    <dsp:sp modelId="{AF1592E9-5C53-449B-8018-5EB36BC01428}">
      <dsp:nvSpPr>
        <dsp:cNvPr id="0" name=""/>
        <dsp:cNvSpPr/>
      </dsp:nvSpPr>
      <dsp:spPr>
        <a:xfrm>
          <a:off x="5358661" y="851856"/>
          <a:ext cx="791727" cy="791727"/>
        </a:xfrm>
        <a:prstGeom prst="ellipse">
          <a:avLst/>
        </a:prstGeom>
        <a:solidFill>
          <a:srgbClr val="7F7F7F"/>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O</a:t>
          </a:r>
        </a:p>
      </dsp:txBody>
      <dsp:txXfrm>
        <a:off x="5474607" y="967802"/>
        <a:ext cx="559835" cy="559835"/>
      </dsp:txXfrm>
    </dsp:sp>
    <dsp:sp modelId="{DB3D7275-A85D-4283-83AA-4DBBDA0B820B}">
      <dsp:nvSpPr>
        <dsp:cNvPr id="0" name=""/>
        <dsp:cNvSpPr/>
      </dsp:nvSpPr>
      <dsp:spPr>
        <a:xfrm>
          <a:off x="7775693" y="1091902"/>
          <a:ext cx="2775695" cy="2782260"/>
        </a:xfrm>
        <a:prstGeom prst="ellipse">
          <a:avLst/>
        </a:prstGeom>
        <a:solidFill>
          <a:srgbClr val="595959"/>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rPr>
            <a:t>THREATS </a:t>
          </a:r>
        </a:p>
        <a:p>
          <a:pPr marL="0" lvl="0" indent="0" algn="ctr" defTabSz="889000">
            <a:lnSpc>
              <a:spcPct val="90000"/>
            </a:lnSpc>
            <a:spcBef>
              <a:spcPct val="0"/>
            </a:spcBef>
            <a:spcAft>
              <a:spcPct val="35000"/>
            </a:spcAft>
            <a:buNone/>
          </a:pPr>
          <a:r>
            <a:rPr lang="en-US" sz="1600" kern="1200" dirty="0">
              <a:solidFill>
                <a:schemeClr val="bg1"/>
              </a:solidFill>
            </a:rPr>
            <a:t>Unintended consequences like people losing jobs</a:t>
          </a:r>
          <a:endParaRPr lang="en-US" sz="1600" b="1" kern="1200" dirty="0"/>
        </a:p>
      </dsp:txBody>
      <dsp:txXfrm>
        <a:off x="8219804" y="1091902"/>
        <a:ext cx="2331584" cy="2782260"/>
      </dsp:txXfrm>
    </dsp:sp>
    <dsp:sp modelId="{909B06FC-AD69-4F04-8940-71D59CAD11A9}">
      <dsp:nvSpPr>
        <dsp:cNvPr id="0" name=""/>
        <dsp:cNvSpPr/>
      </dsp:nvSpPr>
      <dsp:spPr>
        <a:xfrm>
          <a:off x="8044455" y="892892"/>
          <a:ext cx="791727" cy="791727"/>
        </a:xfrm>
        <a:prstGeom prst="ellipse">
          <a:avLst/>
        </a:prstGeom>
        <a:solidFill>
          <a:srgbClr val="595959"/>
        </a:solid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1" kern="1200" dirty="0"/>
            <a:t>T</a:t>
          </a:r>
        </a:p>
      </dsp:txBody>
      <dsp:txXfrm>
        <a:off x="8160401" y="1008838"/>
        <a:ext cx="559835" cy="559835"/>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10/21/2021</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10/21/2021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128092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88285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262940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3443024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276552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2386611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dirty="0"/>
          </a:p>
        </p:txBody>
      </p:sp>
    </p:spTree>
    <p:extLst>
      <p:ext uri="{BB962C8B-B14F-4D97-AF65-F5344CB8AC3E}">
        <p14:creationId xmlns:p14="http://schemas.microsoft.com/office/powerpoint/2010/main" val="399687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19</a:t>
            </a:fld>
            <a:endParaRPr lang="en-US" dirty="0"/>
          </a:p>
        </p:txBody>
      </p:sp>
    </p:spTree>
    <p:extLst>
      <p:ext uri="{BB962C8B-B14F-4D97-AF65-F5344CB8AC3E}">
        <p14:creationId xmlns:p14="http://schemas.microsoft.com/office/powerpoint/2010/main" val="3114240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20</a:t>
            </a:fld>
            <a:endParaRPr lang="en-US" dirty="0"/>
          </a:p>
        </p:txBody>
      </p:sp>
    </p:spTree>
    <p:extLst>
      <p:ext uri="{BB962C8B-B14F-4D97-AF65-F5344CB8AC3E}">
        <p14:creationId xmlns:p14="http://schemas.microsoft.com/office/powerpoint/2010/main" val="363824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21</a:t>
            </a:fld>
            <a:endParaRPr lang="en-US" dirty="0"/>
          </a:p>
        </p:txBody>
      </p:sp>
    </p:spTree>
    <p:extLst>
      <p:ext uri="{BB962C8B-B14F-4D97-AF65-F5344CB8AC3E}">
        <p14:creationId xmlns:p14="http://schemas.microsoft.com/office/powerpoint/2010/main" val="227436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22</a:t>
            </a:fld>
            <a:endParaRPr lang="en-US" dirty="0"/>
          </a:p>
        </p:txBody>
      </p:sp>
    </p:spTree>
    <p:extLst>
      <p:ext uri="{BB962C8B-B14F-4D97-AF65-F5344CB8AC3E}">
        <p14:creationId xmlns:p14="http://schemas.microsoft.com/office/powerpoint/2010/main" val="1381678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23</a:t>
            </a:fld>
            <a:endParaRPr lang="en-US" dirty="0"/>
          </a:p>
        </p:txBody>
      </p:sp>
    </p:spTree>
    <p:extLst>
      <p:ext uri="{BB962C8B-B14F-4D97-AF65-F5344CB8AC3E}">
        <p14:creationId xmlns:p14="http://schemas.microsoft.com/office/powerpoint/2010/main" val="281601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33</a:t>
            </a:fld>
            <a:endParaRPr lang="en-US" dirty="0"/>
          </a:p>
        </p:txBody>
      </p:sp>
    </p:spTree>
    <p:extLst>
      <p:ext uri="{BB962C8B-B14F-4D97-AF65-F5344CB8AC3E}">
        <p14:creationId xmlns:p14="http://schemas.microsoft.com/office/powerpoint/2010/main" val="3322289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34</a:t>
            </a:fld>
            <a:endParaRPr lang="en-US" dirty="0"/>
          </a:p>
        </p:txBody>
      </p:sp>
    </p:spTree>
    <p:extLst>
      <p:ext uri="{BB962C8B-B14F-4D97-AF65-F5344CB8AC3E}">
        <p14:creationId xmlns:p14="http://schemas.microsoft.com/office/powerpoint/2010/main" val="1631856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35</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253857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168112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187014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344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1208402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362229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10/21/2021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10/21/2021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10/21/2021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pic>
        <p:nvPicPr>
          <p:cNvPr id="7" name="Picture Placeholder 6">
            <a:extLst>
              <a:ext uri="{FF2B5EF4-FFF2-40B4-BE49-F238E27FC236}">
                <a16:creationId xmlns:a16="http://schemas.microsoft.com/office/drawing/2014/main" id="{12F396A9-15AB-41B9-ADAC-06274865E940}"/>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artisticGlowEdges/>
                    </a14:imgEffect>
                  </a14:imgLayer>
                </a14:imgProps>
              </a:ext>
            </a:extLst>
          </a:blip>
          <a:srcRect/>
          <a:stretch>
            <a:fillRect/>
          </a:stretch>
        </p:blipFill>
        <p:spPr>
          <a:xfrm>
            <a:off x="0" y="7477"/>
            <a:ext cx="12192000" cy="6858000"/>
          </a:xfrm>
        </p:spPr>
      </p:pic>
      <p:sp>
        <p:nvSpPr>
          <p:cNvPr id="8" name="Title 7"/>
          <p:cNvSpPr>
            <a:spLocks noGrp="1"/>
          </p:cNvSpPr>
          <p:nvPr>
            <p:ph type="ctrTitle"/>
          </p:nvPr>
        </p:nvSpPr>
        <p:spPr>
          <a:xfrm>
            <a:off x="609599" y="5149054"/>
            <a:ext cx="5314123" cy="895244"/>
          </a:xfrm>
        </p:spPr>
        <p:txBody>
          <a:bodyPr vert="horz" lIns="91440" tIns="45720" rIns="91440" bIns="45720" rtlCol="0" anchor="b">
            <a:noAutofit/>
          </a:bodyPr>
          <a:lstStyle/>
          <a:p>
            <a:r>
              <a:rPr lang="en-US" sz="4000" dirty="0">
                <a:solidFill>
                  <a:schemeClr val="bg2">
                    <a:lumMod val="20000"/>
                    <a:lumOff val="80000"/>
                  </a:schemeClr>
                </a:solidFill>
              </a:rPr>
              <a:t>Machine learning with python</a:t>
            </a:r>
          </a:p>
        </p:txBody>
      </p:sp>
      <p:sp>
        <p:nvSpPr>
          <p:cNvPr id="9" name="Subtitle 8"/>
          <p:cNvSpPr>
            <a:spLocks noGrp="1"/>
          </p:cNvSpPr>
          <p:nvPr>
            <p:ph type="subTitle" idx="1"/>
          </p:nvPr>
        </p:nvSpPr>
        <p:spPr>
          <a:xfrm>
            <a:off x="609598" y="5904078"/>
            <a:ext cx="10965142" cy="447491"/>
          </a:xfrm>
        </p:spPr>
        <p:txBody>
          <a:bodyPr vert="horz" lIns="91440" tIns="45720" rIns="91440" bIns="45720" rtlCol="0" anchor="t">
            <a:normAutofit/>
          </a:bodyPr>
          <a:lstStyle/>
          <a:p>
            <a:r>
              <a:rPr lang="en-US" dirty="0"/>
              <a:t>Regression on Auto mpg dataset</a:t>
            </a:r>
          </a:p>
        </p:txBody>
      </p:sp>
      <p:sp>
        <p:nvSpPr>
          <p:cNvPr id="2" name="TextBox 1">
            <a:extLst>
              <a:ext uri="{FF2B5EF4-FFF2-40B4-BE49-F238E27FC236}">
                <a16:creationId xmlns:a16="http://schemas.microsoft.com/office/drawing/2014/main" id="{68DB1BB2-15CC-4EBE-B185-A4415593807E}"/>
              </a:ext>
            </a:extLst>
          </p:cNvPr>
          <p:cNvSpPr txBox="1"/>
          <p:nvPr/>
        </p:nvSpPr>
        <p:spPr>
          <a:xfrm>
            <a:off x="8229600" y="136183"/>
            <a:ext cx="3607843" cy="677108"/>
          </a:xfrm>
          <a:prstGeom prst="rect">
            <a:avLst/>
          </a:prstGeom>
          <a:noFill/>
        </p:spPr>
        <p:txBody>
          <a:bodyPr wrap="square" rtlCol="0">
            <a:spAutoFit/>
          </a:bodyPr>
          <a:lstStyle/>
          <a:p>
            <a:r>
              <a:rPr lang="en-IN" dirty="0"/>
              <a:t>Internship Association-</a:t>
            </a:r>
          </a:p>
          <a:p>
            <a:r>
              <a:rPr lang="en-IN" sz="2000" dirty="0">
                <a:solidFill>
                  <a:schemeClr val="accent1"/>
                </a:solidFill>
              </a:rPr>
              <a:t>Antrix Academy</a:t>
            </a:r>
            <a:endParaRPr lang="en-IN" dirty="0">
              <a:solidFill>
                <a:schemeClr val="accent1"/>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descr="arrows icon"/>
          <p:cNvSpPr>
            <a:spLocks noChangeAspect="1" noEditPoints="1"/>
          </p:cNvSpPr>
          <p:nvPr/>
        </p:nvSpPr>
        <p:spPr bwMode="auto">
          <a:xfrm>
            <a:off x="8763738" y="3350032"/>
            <a:ext cx="3070403" cy="3324293"/>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Content Placeholder 4"/>
          <p:cNvSpPr>
            <a:spLocks noGrp="1"/>
          </p:cNvSpPr>
          <p:nvPr>
            <p:ph idx="1"/>
          </p:nvPr>
        </p:nvSpPr>
        <p:spPr/>
        <p:txBody>
          <a:bodyPr/>
          <a:lstStyle/>
          <a:p>
            <a:pPr marL="457200" indent="-457200" algn="just">
              <a:buAutoNum type="arabicPeriod"/>
            </a:pPr>
            <a:r>
              <a:rPr lang="en-US" b="1" u="sng" dirty="0"/>
              <a:t>Classification</a:t>
            </a:r>
            <a:r>
              <a:rPr lang="en-US" dirty="0"/>
              <a:t> :- Classification problems use an algorithm to accurately assign test data into specific categories, such as separating apples from oranges. </a:t>
            </a:r>
          </a:p>
          <a:p>
            <a:pPr marL="457200" indent="-457200" algn="just">
              <a:buAutoNum type="arabicPeriod"/>
            </a:pPr>
            <a:r>
              <a:rPr lang="en-US" b="1" u="sng" dirty="0"/>
              <a:t>Regression</a:t>
            </a:r>
            <a:r>
              <a:rPr lang="en-US" dirty="0"/>
              <a:t> :- Regression is another type of supervised learning method that uses an algorithm to understand the relationship between dependent and independent variables.</a:t>
            </a:r>
          </a:p>
        </p:txBody>
      </p:sp>
      <p:sp>
        <p:nvSpPr>
          <p:cNvPr id="4" name="Title 3"/>
          <p:cNvSpPr>
            <a:spLocks noGrp="1"/>
          </p:cNvSpPr>
          <p:nvPr>
            <p:ph type="title"/>
          </p:nvPr>
        </p:nvSpPr>
        <p:spPr>
          <a:xfrm>
            <a:off x="640080" y="2944682"/>
            <a:ext cx="3264009" cy="1722419"/>
          </a:xfrm>
        </p:spPr>
        <p:txBody>
          <a:bodyPr/>
          <a:lstStyle/>
          <a:p>
            <a:r>
              <a:rPr lang="en-US" dirty="0"/>
              <a:t>Machine learning- Supervised Learning</a:t>
            </a:r>
          </a:p>
        </p:txBody>
      </p:sp>
      <p:sp>
        <p:nvSpPr>
          <p:cNvPr id="6" name="Freeform 5" descr="arrows icon"/>
          <p:cNvSpPr>
            <a:spLocks noChangeAspect="1" noEditPoints="1"/>
          </p:cNvSpPr>
          <p:nvPr/>
        </p:nvSpPr>
        <p:spPr bwMode="auto">
          <a:xfrm>
            <a:off x="767857" y="2442269"/>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6928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p:cNvGraphicFramePr/>
          <p:nvPr>
            <p:extLst>
              <p:ext uri="{D42A27DB-BD31-4B8C-83A1-F6EECF244321}">
                <p14:modId xmlns:p14="http://schemas.microsoft.com/office/powerpoint/2010/main" val="2977547286"/>
              </p:ext>
            </p:extLst>
          </p:nvPr>
        </p:nvGraphicFramePr>
        <p:xfrm>
          <a:off x="1062034" y="1717990"/>
          <a:ext cx="11345866" cy="4637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dirty="0"/>
              <a:t>SWOT Analysis of Machine learning</a:t>
            </a:r>
          </a:p>
        </p:txBody>
      </p:sp>
    </p:spTree>
    <p:extLst>
      <p:ext uri="{BB962C8B-B14F-4D97-AF65-F5344CB8AC3E}">
        <p14:creationId xmlns:p14="http://schemas.microsoft.com/office/powerpoint/2010/main" val="327425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 name="Content Placeholder 4"/>
          <p:cNvSpPr>
            <a:spLocks noGrp="1"/>
          </p:cNvSpPr>
          <p:nvPr>
            <p:ph idx="1"/>
          </p:nvPr>
        </p:nvSpPr>
        <p:spPr/>
        <p:txBody>
          <a:bodyPr/>
          <a:lstStyle/>
          <a:p>
            <a:pPr marL="0" indent="0" algn="just">
              <a:buNone/>
            </a:pPr>
            <a:r>
              <a:rPr lang="en-US" dirty="0">
                <a:solidFill>
                  <a:schemeClr val="tx1">
                    <a:lumMod val="65000"/>
                    <a:lumOff val="35000"/>
                  </a:schemeClr>
                </a:solidFill>
              </a:rPr>
              <a:t>Regression is a supervised machine learning model. </a:t>
            </a:r>
          </a:p>
          <a:p>
            <a:pPr marL="0" indent="0" algn="just">
              <a:buNone/>
            </a:pPr>
            <a:r>
              <a:rPr lang="en-US" dirty="0">
                <a:solidFill>
                  <a:schemeClr val="tx1">
                    <a:lumMod val="65000"/>
                    <a:lumOff val="35000"/>
                  </a:schemeClr>
                </a:solidFill>
              </a:rPr>
              <a:t>Regression in machine learning consists of mathematical methods that allow data scientists to predict a continuous outcome (y) based on the value of one or more predictor variables (x). Linear regression is probably the most popular form of regression analysis because of its ease-of-use in predicting and forecasting.</a:t>
            </a:r>
          </a:p>
          <a:p>
            <a:pPr marL="0" indent="0" algn="just">
              <a:buNone/>
            </a:pPr>
            <a:r>
              <a:rPr lang="en-US" dirty="0">
                <a:solidFill>
                  <a:schemeClr val="tx1">
                    <a:lumMod val="65000"/>
                    <a:lumOff val="35000"/>
                  </a:schemeClr>
                </a:solidFill>
              </a:rPr>
              <a:t>Regression models are helpful for predicting numerical values based on different data points, such as sales revenue projections for a given business. Some popular regression algorithms are linear regression, logistic regression and polynomial regression.</a:t>
            </a:r>
          </a:p>
        </p:txBody>
      </p:sp>
      <p:sp>
        <p:nvSpPr>
          <p:cNvPr id="4" name="Title 3"/>
          <p:cNvSpPr>
            <a:spLocks noGrp="1"/>
          </p:cNvSpPr>
          <p:nvPr>
            <p:ph type="title"/>
          </p:nvPr>
        </p:nvSpPr>
        <p:spPr/>
        <p:txBody>
          <a:bodyPr/>
          <a:lstStyle/>
          <a:p>
            <a:r>
              <a:rPr lang="en-US" dirty="0"/>
              <a:t>Regression</a:t>
            </a:r>
          </a:p>
        </p:txBody>
      </p:sp>
      <p:grpSp>
        <p:nvGrpSpPr>
          <p:cNvPr id="6" name="Group 60" descr="up trending graph icon"/>
          <p:cNvGrpSpPr>
            <a:grpSpLocks noChangeAspect="1"/>
          </p:cNvGrpSpPr>
          <p:nvPr/>
        </p:nvGrpSpPr>
        <p:grpSpPr bwMode="auto">
          <a:xfrm>
            <a:off x="876869" y="2475798"/>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9591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 name="Content Placeholder 4"/>
          <p:cNvSpPr>
            <a:spLocks noGrp="1"/>
          </p:cNvSpPr>
          <p:nvPr>
            <p:ph idx="1"/>
          </p:nvPr>
        </p:nvSpPr>
        <p:spPr/>
        <p:txBody>
          <a:bodyPr/>
          <a:lstStyle/>
          <a:p>
            <a:pPr marL="457200" indent="-457200" algn="just">
              <a:buAutoNum type="arabicPeriod"/>
            </a:pPr>
            <a:r>
              <a:rPr lang="en-US" dirty="0">
                <a:solidFill>
                  <a:schemeClr val="tx1">
                    <a:lumMod val="65000"/>
                    <a:lumOff val="35000"/>
                  </a:schemeClr>
                </a:solidFill>
              </a:rPr>
              <a:t>Linear Regression</a:t>
            </a:r>
          </a:p>
          <a:p>
            <a:pPr marL="457200" indent="-457200" algn="just">
              <a:buAutoNum type="arabicPeriod"/>
            </a:pPr>
            <a:r>
              <a:rPr lang="en-US" dirty="0">
                <a:solidFill>
                  <a:schemeClr val="tx1">
                    <a:lumMod val="65000"/>
                    <a:lumOff val="35000"/>
                  </a:schemeClr>
                </a:solidFill>
              </a:rPr>
              <a:t>Polynomial Regression</a:t>
            </a:r>
          </a:p>
          <a:p>
            <a:pPr marL="457200" indent="-457200" algn="just">
              <a:buAutoNum type="arabicPeriod"/>
            </a:pPr>
            <a:r>
              <a:rPr lang="en-US" dirty="0">
                <a:solidFill>
                  <a:schemeClr val="tx1">
                    <a:lumMod val="65000"/>
                    <a:lumOff val="35000"/>
                  </a:schemeClr>
                </a:solidFill>
              </a:rPr>
              <a:t>Stepwise Regression</a:t>
            </a:r>
          </a:p>
          <a:p>
            <a:pPr marL="457200" indent="-457200" algn="just">
              <a:buAutoNum type="arabicPeriod"/>
            </a:pPr>
            <a:r>
              <a:rPr lang="en-US" dirty="0">
                <a:solidFill>
                  <a:schemeClr val="tx1">
                    <a:lumMod val="65000"/>
                    <a:lumOff val="35000"/>
                  </a:schemeClr>
                </a:solidFill>
              </a:rPr>
              <a:t>Ridge Regression</a:t>
            </a:r>
          </a:p>
          <a:p>
            <a:pPr marL="457200" indent="-457200" algn="just">
              <a:buAutoNum type="arabicPeriod"/>
            </a:pPr>
            <a:r>
              <a:rPr lang="en-US" dirty="0">
                <a:solidFill>
                  <a:schemeClr val="tx1">
                    <a:lumMod val="65000"/>
                    <a:lumOff val="35000"/>
                  </a:schemeClr>
                </a:solidFill>
              </a:rPr>
              <a:t>Lasso Regression</a:t>
            </a:r>
          </a:p>
          <a:p>
            <a:pPr marL="457200" indent="-457200" algn="just">
              <a:buAutoNum type="arabicPeriod"/>
            </a:pPr>
            <a:r>
              <a:rPr lang="en-US" dirty="0" err="1">
                <a:solidFill>
                  <a:schemeClr val="tx1">
                    <a:lumMod val="65000"/>
                    <a:lumOff val="35000"/>
                  </a:schemeClr>
                </a:solidFill>
              </a:rPr>
              <a:t>ElasticNet</a:t>
            </a:r>
            <a:r>
              <a:rPr lang="en-US" dirty="0">
                <a:solidFill>
                  <a:schemeClr val="tx1">
                    <a:lumMod val="65000"/>
                    <a:lumOff val="35000"/>
                  </a:schemeClr>
                </a:solidFill>
              </a:rPr>
              <a:t> regression</a:t>
            </a:r>
          </a:p>
        </p:txBody>
      </p:sp>
      <p:sp>
        <p:nvSpPr>
          <p:cNvPr id="4" name="Title 3"/>
          <p:cNvSpPr>
            <a:spLocks noGrp="1"/>
          </p:cNvSpPr>
          <p:nvPr>
            <p:ph type="title"/>
          </p:nvPr>
        </p:nvSpPr>
        <p:spPr>
          <a:xfrm>
            <a:off x="767857" y="2647728"/>
            <a:ext cx="2760140" cy="1722419"/>
          </a:xfrm>
        </p:spPr>
        <p:txBody>
          <a:bodyPr/>
          <a:lstStyle/>
          <a:p>
            <a:r>
              <a:rPr lang="en-US" dirty="0"/>
              <a:t>Regression- Types</a:t>
            </a:r>
          </a:p>
        </p:txBody>
      </p:sp>
      <p:grpSp>
        <p:nvGrpSpPr>
          <p:cNvPr id="6" name="Group 60" descr="up trending graph icon"/>
          <p:cNvGrpSpPr>
            <a:grpSpLocks noChangeAspect="1"/>
          </p:cNvGrpSpPr>
          <p:nvPr/>
        </p:nvGrpSpPr>
        <p:grpSpPr bwMode="auto">
          <a:xfrm>
            <a:off x="876869" y="2475798"/>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5564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 name="Content Placeholder 4"/>
          <p:cNvSpPr>
            <a:spLocks noGrp="1"/>
          </p:cNvSpPr>
          <p:nvPr>
            <p:ph idx="1"/>
          </p:nvPr>
        </p:nvSpPr>
        <p:spPr>
          <a:xfrm>
            <a:off x="4900928" y="1224219"/>
            <a:ext cx="6650991" cy="4658216"/>
          </a:xfrm>
        </p:spPr>
        <p:txBody>
          <a:bodyPr/>
          <a:lstStyle/>
          <a:p>
            <a:pPr marL="457200" indent="-457200" algn="just">
              <a:buAutoNum type="arabicPeriod"/>
            </a:pPr>
            <a:r>
              <a:rPr lang="en-US" dirty="0">
                <a:solidFill>
                  <a:schemeClr val="tx1">
                    <a:lumMod val="65000"/>
                    <a:lumOff val="35000"/>
                  </a:schemeClr>
                </a:solidFill>
              </a:rPr>
              <a:t>pandas</a:t>
            </a:r>
          </a:p>
          <a:p>
            <a:pPr marL="457200" indent="-457200" algn="just">
              <a:buAutoNum type="arabicPeriod"/>
            </a:pPr>
            <a:r>
              <a:rPr lang="en-US" dirty="0" err="1">
                <a:solidFill>
                  <a:schemeClr val="tx1">
                    <a:lumMod val="65000"/>
                    <a:lumOff val="35000"/>
                  </a:schemeClr>
                </a:solidFill>
              </a:rPr>
              <a:t>numpy</a:t>
            </a:r>
            <a:endParaRPr lang="en-US" dirty="0">
              <a:solidFill>
                <a:schemeClr val="tx1">
                  <a:lumMod val="65000"/>
                  <a:lumOff val="35000"/>
                </a:schemeClr>
              </a:solidFill>
            </a:endParaRPr>
          </a:p>
          <a:p>
            <a:pPr marL="457200" indent="-457200" algn="just">
              <a:buAutoNum type="arabicPeriod"/>
            </a:pPr>
            <a:r>
              <a:rPr lang="en-US" dirty="0" err="1">
                <a:solidFill>
                  <a:schemeClr val="tx1">
                    <a:lumMod val="65000"/>
                    <a:lumOff val="35000"/>
                  </a:schemeClr>
                </a:solidFill>
              </a:rPr>
              <a:t>matplotlib.pyplot</a:t>
            </a:r>
            <a:r>
              <a:rPr lang="en-US" dirty="0">
                <a:solidFill>
                  <a:schemeClr val="tx1">
                    <a:lumMod val="65000"/>
                    <a:lumOff val="35000"/>
                  </a:schemeClr>
                </a:solidFill>
              </a:rPr>
              <a:t> </a:t>
            </a:r>
          </a:p>
          <a:p>
            <a:pPr marL="457200" indent="-457200" algn="just">
              <a:buAutoNum type="arabicPeriod"/>
            </a:pPr>
            <a:r>
              <a:rPr lang="en-US" dirty="0">
                <a:solidFill>
                  <a:schemeClr val="tx1">
                    <a:lumMod val="65000"/>
                    <a:lumOff val="35000"/>
                  </a:schemeClr>
                </a:solidFill>
              </a:rPr>
              <a:t>seaborn</a:t>
            </a:r>
          </a:p>
          <a:p>
            <a:pPr marL="457200" indent="-457200" algn="just">
              <a:buFont typeface="Wingdings 2" panose="05020102010507070707" pitchFamily="18" charset="2"/>
              <a:buAutoNum type="arabicPeriod"/>
            </a:pPr>
            <a:r>
              <a:rPr lang="en-IN" b="0" kern="1200" dirty="0" err="1">
                <a:solidFill>
                  <a:srgbClr val="465359"/>
                </a:solidFill>
                <a:effectLst/>
                <a:latin typeface="Gill Sans MT (Body)s"/>
              </a:rPr>
              <a:t>scipy.stats.mstats</a:t>
            </a:r>
            <a:endParaRPr lang="en-IN" b="0" kern="1200" dirty="0">
              <a:solidFill>
                <a:srgbClr val="465359"/>
              </a:solidFill>
              <a:effectLst/>
              <a:latin typeface="Gill Sans MT (Body)s"/>
            </a:endParaRPr>
          </a:p>
          <a:p>
            <a:pPr marL="457200" indent="-457200" algn="just">
              <a:buFont typeface="Wingdings 2" panose="05020102010507070707" pitchFamily="18" charset="2"/>
              <a:buAutoNum type="arabicPeriod"/>
            </a:pPr>
            <a:r>
              <a:rPr lang="en-IN" b="0" dirty="0" err="1">
                <a:solidFill>
                  <a:srgbClr val="465359"/>
                </a:solidFill>
                <a:effectLst/>
                <a:latin typeface="+mj-lt"/>
              </a:rPr>
              <a:t>winsorize</a:t>
            </a:r>
            <a:endParaRPr lang="en-IN" b="0" dirty="0">
              <a:solidFill>
                <a:srgbClr val="465359"/>
              </a:solidFill>
              <a:effectLst/>
              <a:latin typeface="+mj-lt"/>
            </a:endParaRPr>
          </a:p>
          <a:p>
            <a:pPr marL="457200" indent="-457200" algn="just">
              <a:buFont typeface="Wingdings 2" panose="05020102010507070707" pitchFamily="18" charset="2"/>
              <a:buAutoNum type="arabicPeriod"/>
            </a:pPr>
            <a:r>
              <a:rPr lang="en-IN" b="0" dirty="0" err="1">
                <a:solidFill>
                  <a:srgbClr val="465359"/>
                </a:solidFill>
                <a:effectLst/>
                <a:latin typeface="+mj-lt"/>
              </a:rPr>
              <a:t>train_test_split</a:t>
            </a:r>
            <a:endParaRPr lang="en-IN" b="0" dirty="0">
              <a:solidFill>
                <a:srgbClr val="465359"/>
              </a:solidFill>
              <a:effectLst/>
              <a:latin typeface="+mj-lt"/>
            </a:endParaRPr>
          </a:p>
          <a:p>
            <a:pPr marL="457200" indent="-457200" algn="just">
              <a:buFont typeface="Wingdings 2" panose="05020102010507070707" pitchFamily="18" charset="2"/>
              <a:buAutoNum type="arabicPeriod"/>
            </a:pPr>
            <a:r>
              <a:rPr lang="en-IN" b="0" dirty="0" err="1">
                <a:solidFill>
                  <a:srgbClr val="465359"/>
                </a:solidFill>
                <a:effectLst/>
                <a:latin typeface="+mj-lt"/>
              </a:rPr>
              <a:t>mean_squared_error</a:t>
            </a:r>
            <a:endParaRPr lang="en-IN" b="0" dirty="0">
              <a:solidFill>
                <a:srgbClr val="465359"/>
              </a:solidFill>
              <a:effectLst/>
              <a:latin typeface="+mj-lt"/>
            </a:endParaRPr>
          </a:p>
          <a:p>
            <a:pPr marL="457200" indent="-457200" algn="just">
              <a:buAutoNum type="arabicPeriod"/>
            </a:pPr>
            <a:endParaRPr lang="en-US" dirty="0">
              <a:solidFill>
                <a:schemeClr val="tx1">
                  <a:lumMod val="65000"/>
                  <a:lumOff val="35000"/>
                </a:schemeClr>
              </a:solidFill>
            </a:endParaRPr>
          </a:p>
        </p:txBody>
      </p:sp>
      <p:sp>
        <p:nvSpPr>
          <p:cNvPr id="4" name="Title 3"/>
          <p:cNvSpPr>
            <a:spLocks noGrp="1"/>
          </p:cNvSpPr>
          <p:nvPr>
            <p:ph type="title"/>
          </p:nvPr>
        </p:nvSpPr>
        <p:spPr>
          <a:xfrm>
            <a:off x="883268" y="2647728"/>
            <a:ext cx="3031852" cy="1722419"/>
          </a:xfrm>
        </p:spPr>
        <p:txBody>
          <a:bodyPr/>
          <a:lstStyle/>
          <a:p>
            <a:r>
              <a:rPr lang="en-US" dirty="0"/>
              <a:t>Libraries used</a:t>
            </a:r>
          </a:p>
        </p:txBody>
      </p:sp>
      <p:grpSp>
        <p:nvGrpSpPr>
          <p:cNvPr id="6" name="Group 60" descr="up trending graph icon"/>
          <p:cNvGrpSpPr>
            <a:grpSpLocks noChangeAspect="1"/>
          </p:cNvGrpSpPr>
          <p:nvPr/>
        </p:nvGrpSpPr>
        <p:grpSpPr bwMode="auto">
          <a:xfrm>
            <a:off x="1010031" y="2475798"/>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226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BF68221C-AEBA-49A0-BD95-23677A7205F8}"/>
              </a:ext>
            </a:extLst>
          </p:cNvPr>
          <p:cNvPicPr>
            <a:picLocks noChangeAspect="1"/>
          </p:cNvPicPr>
          <p:nvPr/>
        </p:nvPicPr>
        <p:blipFill rotWithShape="1">
          <a:blip r:embed="rId3"/>
          <a:srcRect l="21262" t="17735" r="-267" b="21222"/>
          <a:stretch/>
        </p:blipFill>
        <p:spPr>
          <a:xfrm>
            <a:off x="4382072" y="1216240"/>
            <a:ext cx="7345330" cy="4517858"/>
          </a:xfrm>
          <a:prstGeom prst="rect">
            <a:avLst/>
          </a:prstGeom>
        </p:spPr>
      </p:pic>
    </p:spTree>
    <p:extLst>
      <p:ext uri="{BB962C8B-B14F-4D97-AF65-F5344CB8AC3E}">
        <p14:creationId xmlns:p14="http://schemas.microsoft.com/office/powerpoint/2010/main" val="321912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66F9D46F-C05C-4B5E-B053-05555187C947}"/>
              </a:ext>
            </a:extLst>
          </p:cNvPr>
          <p:cNvPicPr>
            <a:picLocks noChangeAspect="1"/>
          </p:cNvPicPr>
          <p:nvPr/>
        </p:nvPicPr>
        <p:blipFill rotWithShape="1">
          <a:blip r:embed="rId3"/>
          <a:srcRect l="21481" t="21222" b="18058"/>
          <a:stretch/>
        </p:blipFill>
        <p:spPr>
          <a:xfrm>
            <a:off x="4259791" y="962462"/>
            <a:ext cx="7559551" cy="5138858"/>
          </a:xfrm>
          <a:prstGeom prst="rect">
            <a:avLst/>
          </a:prstGeom>
        </p:spPr>
      </p:pic>
    </p:spTree>
    <p:extLst>
      <p:ext uri="{BB962C8B-B14F-4D97-AF65-F5344CB8AC3E}">
        <p14:creationId xmlns:p14="http://schemas.microsoft.com/office/powerpoint/2010/main" val="390215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52C80972-21DD-497F-A513-82E08F6FCCDF}"/>
              </a:ext>
            </a:extLst>
          </p:cNvPr>
          <p:cNvPicPr>
            <a:picLocks noChangeAspect="1"/>
          </p:cNvPicPr>
          <p:nvPr/>
        </p:nvPicPr>
        <p:blipFill rotWithShape="1">
          <a:blip r:embed="rId3"/>
          <a:srcRect l="21408" t="16602" r="534" b="14643"/>
          <a:stretch/>
        </p:blipFill>
        <p:spPr>
          <a:xfrm>
            <a:off x="4217503" y="861135"/>
            <a:ext cx="7554288" cy="5134716"/>
          </a:xfrm>
          <a:prstGeom prst="rect">
            <a:avLst/>
          </a:prstGeom>
        </p:spPr>
      </p:pic>
    </p:spTree>
    <p:extLst>
      <p:ext uri="{BB962C8B-B14F-4D97-AF65-F5344CB8AC3E}">
        <p14:creationId xmlns:p14="http://schemas.microsoft.com/office/powerpoint/2010/main" val="2935594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7" name="Picture 6">
            <a:extLst>
              <a:ext uri="{FF2B5EF4-FFF2-40B4-BE49-F238E27FC236}">
                <a16:creationId xmlns:a16="http://schemas.microsoft.com/office/drawing/2014/main" id="{DEAD6033-2619-4DCD-8D09-E10E26B69B66}"/>
              </a:ext>
            </a:extLst>
          </p:cNvPr>
          <p:cNvPicPr>
            <a:picLocks noChangeAspect="1"/>
          </p:cNvPicPr>
          <p:nvPr/>
        </p:nvPicPr>
        <p:blipFill rotWithShape="1">
          <a:blip r:embed="rId3"/>
          <a:srcRect l="20898" t="16603" r="-850" b="14562"/>
          <a:stretch/>
        </p:blipFill>
        <p:spPr>
          <a:xfrm>
            <a:off x="4256431" y="843379"/>
            <a:ext cx="7521825" cy="5350273"/>
          </a:xfrm>
          <a:prstGeom prst="rect">
            <a:avLst/>
          </a:prstGeom>
        </p:spPr>
      </p:pic>
    </p:spTree>
    <p:extLst>
      <p:ext uri="{BB962C8B-B14F-4D97-AF65-F5344CB8AC3E}">
        <p14:creationId xmlns:p14="http://schemas.microsoft.com/office/powerpoint/2010/main" val="24299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4761BB5B-6C49-4E6B-9CFC-D972CC9832CD}"/>
              </a:ext>
            </a:extLst>
          </p:cNvPr>
          <p:cNvPicPr>
            <a:picLocks noChangeAspect="1"/>
          </p:cNvPicPr>
          <p:nvPr/>
        </p:nvPicPr>
        <p:blipFill rotWithShape="1">
          <a:blip r:embed="rId3"/>
          <a:srcRect l="20898" t="33914" r="550" b="12629"/>
          <a:stretch/>
        </p:blipFill>
        <p:spPr>
          <a:xfrm>
            <a:off x="4256430" y="1565960"/>
            <a:ext cx="7519443" cy="4359668"/>
          </a:xfrm>
          <a:prstGeom prst="rect">
            <a:avLst/>
          </a:prstGeom>
        </p:spPr>
      </p:pic>
      <p:pic>
        <p:nvPicPr>
          <p:cNvPr id="28" name="Picture 27">
            <a:extLst>
              <a:ext uri="{FF2B5EF4-FFF2-40B4-BE49-F238E27FC236}">
                <a16:creationId xmlns:a16="http://schemas.microsoft.com/office/drawing/2014/main" id="{95C6D8D9-9D56-41D2-BDE9-904BF41FCCD4}"/>
              </a:ext>
            </a:extLst>
          </p:cNvPr>
          <p:cNvPicPr>
            <a:picLocks noChangeAspect="1"/>
          </p:cNvPicPr>
          <p:nvPr/>
        </p:nvPicPr>
        <p:blipFill rotWithShape="1">
          <a:blip r:embed="rId3"/>
          <a:srcRect l="20898" t="15459" r="550" b="80581"/>
          <a:stretch/>
        </p:blipFill>
        <p:spPr>
          <a:xfrm>
            <a:off x="4256431" y="1170174"/>
            <a:ext cx="7519443" cy="395785"/>
          </a:xfrm>
          <a:prstGeom prst="rect">
            <a:avLst/>
          </a:prstGeom>
        </p:spPr>
      </p:pic>
    </p:spTree>
    <p:extLst>
      <p:ext uri="{BB962C8B-B14F-4D97-AF65-F5344CB8AC3E}">
        <p14:creationId xmlns:p14="http://schemas.microsoft.com/office/powerpoint/2010/main" val="293593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2C0AB3-67EB-4B9B-9A4F-C1834481A7BB}"/>
              </a:ext>
            </a:extLst>
          </p:cNvPr>
          <p:cNvSpPr>
            <a:spLocks noGrp="1"/>
          </p:cNvSpPr>
          <p:nvPr>
            <p:ph type="subTitle" idx="1"/>
          </p:nvPr>
        </p:nvSpPr>
        <p:spPr>
          <a:xfrm>
            <a:off x="3701446" y="4495561"/>
            <a:ext cx="2683451" cy="1274150"/>
          </a:xfrm>
        </p:spPr>
        <p:txBody>
          <a:bodyPr>
            <a:noAutofit/>
          </a:bodyPr>
          <a:lstStyle/>
          <a:p>
            <a:r>
              <a:rPr lang="en-IN" sz="1800" b="1" dirty="0"/>
              <a:t>Ayush Jain</a:t>
            </a:r>
          </a:p>
          <a:p>
            <a:r>
              <a:rPr lang="en-IN" sz="1800" dirty="0"/>
              <a:t>2010051</a:t>
            </a:r>
          </a:p>
          <a:p>
            <a:r>
              <a:rPr lang="en-IN" sz="1800" dirty="0"/>
              <a:t>Cse-1</a:t>
            </a:r>
          </a:p>
          <a:p>
            <a:r>
              <a:rPr lang="en-IN" sz="1800" dirty="0"/>
              <a:t>2000270100058</a:t>
            </a:r>
          </a:p>
        </p:txBody>
      </p:sp>
      <p:sp>
        <p:nvSpPr>
          <p:cNvPr id="4" name="Title 3">
            <a:extLst>
              <a:ext uri="{FF2B5EF4-FFF2-40B4-BE49-F238E27FC236}">
                <a16:creationId xmlns:a16="http://schemas.microsoft.com/office/drawing/2014/main" id="{02772591-B3E9-4108-9B98-648AA4D25A20}"/>
              </a:ext>
            </a:extLst>
          </p:cNvPr>
          <p:cNvSpPr>
            <a:spLocks noGrp="1"/>
          </p:cNvSpPr>
          <p:nvPr>
            <p:ph type="ctrTitle"/>
          </p:nvPr>
        </p:nvSpPr>
        <p:spPr>
          <a:xfrm>
            <a:off x="543567" y="3987533"/>
            <a:ext cx="3157880" cy="1475013"/>
          </a:xfrm>
        </p:spPr>
        <p:txBody>
          <a:bodyPr/>
          <a:lstStyle/>
          <a:p>
            <a:r>
              <a:rPr lang="en-IN" sz="3200" dirty="0"/>
              <a:t>Submitted by:</a:t>
            </a:r>
            <a:endParaRPr lang="en-IN" dirty="0"/>
          </a:p>
        </p:txBody>
      </p:sp>
      <p:pic>
        <p:nvPicPr>
          <p:cNvPr id="6" name="Picture 5">
            <a:extLst>
              <a:ext uri="{FF2B5EF4-FFF2-40B4-BE49-F238E27FC236}">
                <a16:creationId xmlns:a16="http://schemas.microsoft.com/office/drawing/2014/main" id="{C42BF361-B6E1-439A-9A45-50F127E10D5A}"/>
              </a:ext>
            </a:extLst>
          </p:cNvPr>
          <p:cNvPicPr>
            <a:picLocks noChangeAspect="1"/>
          </p:cNvPicPr>
          <p:nvPr/>
        </p:nvPicPr>
        <p:blipFill>
          <a:blip r:embed="rId2"/>
          <a:stretch>
            <a:fillRect/>
          </a:stretch>
        </p:blipFill>
        <p:spPr>
          <a:xfrm>
            <a:off x="4018288" y="326905"/>
            <a:ext cx="3450344" cy="3464781"/>
          </a:xfrm>
          <a:prstGeom prst="rect">
            <a:avLst/>
          </a:prstGeom>
        </p:spPr>
      </p:pic>
      <p:sp>
        <p:nvSpPr>
          <p:cNvPr id="7" name="Title 3">
            <a:extLst>
              <a:ext uri="{FF2B5EF4-FFF2-40B4-BE49-F238E27FC236}">
                <a16:creationId xmlns:a16="http://schemas.microsoft.com/office/drawing/2014/main" id="{9B468D59-916C-4D3E-8392-2E13331F5BF7}"/>
              </a:ext>
            </a:extLst>
          </p:cNvPr>
          <p:cNvSpPr txBox="1">
            <a:spLocks/>
          </p:cNvSpPr>
          <p:nvPr/>
        </p:nvSpPr>
        <p:spPr>
          <a:xfrm>
            <a:off x="5530398" y="3987532"/>
            <a:ext cx="5133552" cy="147501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Submitted To:</a:t>
            </a:r>
            <a:endParaRPr lang="en-IN" dirty="0"/>
          </a:p>
        </p:txBody>
      </p:sp>
      <p:sp>
        <p:nvSpPr>
          <p:cNvPr id="8" name="Subtitle 2">
            <a:extLst>
              <a:ext uri="{FF2B5EF4-FFF2-40B4-BE49-F238E27FC236}">
                <a16:creationId xmlns:a16="http://schemas.microsoft.com/office/drawing/2014/main" id="{FFFF2A30-072B-492B-B3D3-BDEBC8FD6A66}"/>
              </a:ext>
            </a:extLst>
          </p:cNvPr>
          <p:cNvSpPr txBox="1">
            <a:spLocks/>
          </p:cNvSpPr>
          <p:nvPr/>
        </p:nvSpPr>
        <p:spPr>
          <a:xfrm>
            <a:off x="8497624" y="5021316"/>
            <a:ext cx="3214977" cy="1274150"/>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IN" sz="1800" b="1" dirty="0"/>
              <a:t>MR. Vishal Choudhary</a:t>
            </a:r>
            <a:endParaRPr lang="en-IN" sz="1800" dirty="0"/>
          </a:p>
        </p:txBody>
      </p:sp>
    </p:spTree>
    <p:extLst>
      <p:ext uri="{BB962C8B-B14F-4D97-AF65-F5344CB8AC3E}">
        <p14:creationId xmlns:p14="http://schemas.microsoft.com/office/powerpoint/2010/main" val="10697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8" name="Group 89" descr="checklist with pencil icon">
            <a:extLst>
              <a:ext uri="{FF2B5EF4-FFF2-40B4-BE49-F238E27FC236}">
                <a16:creationId xmlns:a16="http://schemas.microsoft.com/office/drawing/2014/main" id="{7DDB09C6-E374-403F-B86C-C8D990B44405}"/>
              </a:ext>
            </a:extLst>
          </p:cNvPr>
          <p:cNvGrpSpPr>
            <a:grpSpLocks noChangeAspect="1"/>
          </p:cNvGrpSpPr>
          <p:nvPr/>
        </p:nvGrpSpPr>
        <p:grpSpPr bwMode="auto">
          <a:xfrm>
            <a:off x="8737775" y="3429000"/>
            <a:ext cx="3138136" cy="3138136"/>
            <a:chOff x="6539" y="440"/>
            <a:chExt cx="426" cy="426"/>
          </a:xfrm>
          <a:solidFill>
            <a:schemeClr val="bg1">
              <a:alpha val="50000"/>
            </a:schemeClr>
          </a:solidFill>
        </p:grpSpPr>
        <p:sp>
          <p:nvSpPr>
            <p:cNvPr id="29" name="Freeform 90">
              <a:extLst>
                <a:ext uri="{FF2B5EF4-FFF2-40B4-BE49-F238E27FC236}">
                  <a16:creationId xmlns:a16="http://schemas.microsoft.com/office/drawing/2014/main" id="{8EB53BBF-3E43-44B2-AAC6-8AA446ECB07B}"/>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1">
              <a:extLst>
                <a:ext uri="{FF2B5EF4-FFF2-40B4-BE49-F238E27FC236}">
                  <a16:creationId xmlns:a16="http://schemas.microsoft.com/office/drawing/2014/main" id="{758AB18D-3D81-4140-B1A4-9694F5556ECB}"/>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2">
              <a:extLst>
                <a:ext uri="{FF2B5EF4-FFF2-40B4-BE49-F238E27FC236}">
                  <a16:creationId xmlns:a16="http://schemas.microsoft.com/office/drawing/2014/main" id="{C7297AE8-1605-4ADD-82E6-D4739D1ED19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3">
              <a:extLst>
                <a:ext uri="{FF2B5EF4-FFF2-40B4-BE49-F238E27FC236}">
                  <a16:creationId xmlns:a16="http://schemas.microsoft.com/office/drawing/2014/main" id="{0D3F5067-D9B3-4073-828E-C0053369F170}"/>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4">
              <a:extLst>
                <a:ext uri="{FF2B5EF4-FFF2-40B4-BE49-F238E27FC236}">
                  <a16:creationId xmlns:a16="http://schemas.microsoft.com/office/drawing/2014/main" id="{0529EAB0-AD9B-4F0D-A4C4-5F987A8ECC22}"/>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5">
              <a:extLst>
                <a:ext uri="{FF2B5EF4-FFF2-40B4-BE49-F238E27FC236}">
                  <a16:creationId xmlns:a16="http://schemas.microsoft.com/office/drawing/2014/main" id="{E8C225E7-9EDA-46D5-B7B7-E47E5FF9EFB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96">
              <a:extLst>
                <a:ext uri="{FF2B5EF4-FFF2-40B4-BE49-F238E27FC236}">
                  <a16:creationId xmlns:a16="http://schemas.microsoft.com/office/drawing/2014/main" id="{240BE57E-8E48-487A-A6B3-9E83A4512945}"/>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97">
              <a:extLst>
                <a:ext uri="{FF2B5EF4-FFF2-40B4-BE49-F238E27FC236}">
                  <a16:creationId xmlns:a16="http://schemas.microsoft.com/office/drawing/2014/main" id="{23100CF8-0BA8-4637-AEB0-12D2F629FE63}"/>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98">
              <a:extLst>
                <a:ext uri="{FF2B5EF4-FFF2-40B4-BE49-F238E27FC236}">
                  <a16:creationId xmlns:a16="http://schemas.microsoft.com/office/drawing/2014/main" id="{FA0D2F38-78C7-4FA8-B76A-5C150FD04D9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1CD9BA40-8031-4F74-B3C7-50CE774AA131}"/>
              </a:ext>
            </a:extLst>
          </p:cNvPr>
          <p:cNvPicPr>
            <a:picLocks noChangeAspect="1"/>
          </p:cNvPicPr>
          <p:nvPr/>
        </p:nvPicPr>
        <p:blipFill rotWithShape="1">
          <a:blip r:embed="rId3"/>
          <a:srcRect l="21043" t="17735" r="898" b="59386"/>
          <a:stretch/>
        </p:blipFill>
        <p:spPr>
          <a:xfrm>
            <a:off x="4456590" y="941032"/>
            <a:ext cx="7146759" cy="1569068"/>
          </a:xfrm>
          <a:prstGeom prst="rect">
            <a:avLst/>
          </a:prstGeom>
        </p:spPr>
      </p:pic>
      <p:pic>
        <p:nvPicPr>
          <p:cNvPr id="38" name="Picture 37">
            <a:extLst>
              <a:ext uri="{FF2B5EF4-FFF2-40B4-BE49-F238E27FC236}">
                <a16:creationId xmlns:a16="http://schemas.microsoft.com/office/drawing/2014/main" id="{4595E007-63F8-4B2D-9305-FA8C53CAA3BC}"/>
              </a:ext>
            </a:extLst>
          </p:cNvPr>
          <p:cNvPicPr>
            <a:picLocks noChangeAspect="1"/>
          </p:cNvPicPr>
          <p:nvPr/>
        </p:nvPicPr>
        <p:blipFill rotWithShape="1">
          <a:blip r:embed="rId4"/>
          <a:srcRect l="21189" t="16603" r="1408" b="28535"/>
          <a:stretch/>
        </p:blipFill>
        <p:spPr>
          <a:xfrm>
            <a:off x="4456590" y="2514679"/>
            <a:ext cx="7146759" cy="3762423"/>
          </a:xfrm>
          <a:prstGeom prst="rect">
            <a:avLst/>
          </a:prstGeom>
        </p:spPr>
      </p:pic>
    </p:spTree>
    <p:extLst>
      <p:ext uri="{BB962C8B-B14F-4D97-AF65-F5344CB8AC3E}">
        <p14:creationId xmlns:p14="http://schemas.microsoft.com/office/powerpoint/2010/main" val="104751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 name="Picture 4">
            <a:extLst>
              <a:ext uri="{FF2B5EF4-FFF2-40B4-BE49-F238E27FC236}">
                <a16:creationId xmlns:a16="http://schemas.microsoft.com/office/drawing/2014/main" id="{130839D8-D635-41BA-870C-D0963DCA005C}"/>
              </a:ext>
            </a:extLst>
          </p:cNvPr>
          <p:cNvPicPr>
            <a:picLocks noChangeAspect="1"/>
          </p:cNvPicPr>
          <p:nvPr/>
        </p:nvPicPr>
        <p:blipFill rotWithShape="1">
          <a:blip r:embed="rId3"/>
          <a:srcRect l="20752" t="21722" r="680" b="16603"/>
          <a:stretch/>
        </p:blipFill>
        <p:spPr>
          <a:xfrm>
            <a:off x="4306830" y="1287265"/>
            <a:ext cx="7349787" cy="4402828"/>
          </a:xfrm>
          <a:prstGeom prst="rect">
            <a:avLst/>
          </a:prstGeom>
        </p:spPr>
      </p:pic>
    </p:spTree>
    <p:extLst>
      <p:ext uri="{BB962C8B-B14F-4D97-AF65-F5344CB8AC3E}">
        <p14:creationId xmlns:p14="http://schemas.microsoft.com/office/powerpoint/2010/main" val="1076986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1C77EBB2-DE03-4CBA-9029-6E8CAD497D25}"/>
              </a:ext>
            </a:extLst>
          </p:cNvPr>
          <p:cNvPicPr>
            <a:picLocks noChangeAspect="1"/>
          </p:cNvPicPr>
          <p:nvPr/>
        </p:nvPicPr>
        <p:blipFill>
          <a:blip r:embed="rId3"/>
          <a:stretch>
            <a:fillRect/>
          </a:stretch>
        </p:blipFill>
        <p:spPr>
          <a:xfrm>
            <a:off x="5149562" y="543997"/>
            <a:ext cx="5739955" cy="5929880"/>
          </a:xfrm>
          <a:prstGeom prst="rect">
            <a:avLst/>
          </a:prstGeom>
        </p:spPr>
      </p:pic>
      <p:pic>
        <p:nvPicPr>
          <p:cNvPr id="5" name="Picture 4">
            <a:extLst>
              <a:ext uri="{FF2B5EF4-FFF2-40B4-BE49-F238E27FC236}">
                <a16:creationId xmlns:a16="http://schemas.microsoft.com/office/drawing/2014/main" id="{EE1B675A-2BC2-4354-9A81-10AEBC58ED99}"/>
              </a:ext>
            </a:extLst>
          </p:cNvPr>
          <p:cNvPicPr>
            <a:picLocks noChangeAspect="1"/>
          </p:cNvPicPr>
          <p:nvPr/>
        </p:nvPicPr>
        <p:blipFill rotWithShape="1">
          <a:blip r:embed="rId4"/>
          <a:srcRect l="21408" t="14886" r="679" b="5968"/>
          <a:stretch/>
        </p:blipFill>
        <p:spPr>
          <a:xfrm>
            <a:off x="4447713" y="870012"/>
            <a:ext cx="7270811" cy="5427718"/>
          </a:xfrm>
          <a:prstGeom prst="rect">
            <a:avLst/>
          </a:prstGeom>
        </p:spPr>
      </p:pic>
      <p:pic>
        <p:nvPicPr>
          <p:cNvPr id="7" name="Picture 6">
            <a:extLst>
              <a:ext uri="{FF2B5EF4-FFF2-40B4-BE49-F238E27FC236}">
                <a16:creationId xmlns:a16="http://schemas.microsoft.com/office/drawing/2014/main" id="{22C6A3A3-2E24-47A9-A808-238A05E2C464}"/>
              </a:ext>
            </a:extLst>
          </p:cNvPr>
          <p:cNvPicPr>
            <a:picLocks noChangeAspect="1"/>
          </p:cNvPicPr>
          <p:nvPr/>
        </p:nvPicPr>
        <p:blipFill rotWithShape="1">
          <a:blip r:embed="rId4"/>
          <a:srcRect l="63495" t="34563" r="6937" b="22726"/>
          <a:stretch/>
        </p:blipFill>
        <p:spPr>
          <a:xfrm>
            <a:off x="8318376" y="3338004"/>
            <a:ext cx="3382974" cy="2929135"/>
          </a:xfrm>
          <a:prstGeom prst="rect">
            <a:avLst/>
          </a:prstGeom>
        </p:spPr>
      </p:pic>
    </p:spTree>
    <p:extLst>
      <p:ext uri="{BB962C8B-B14F-4D97-AF65-F5344CB8AC3E}">
        <p14:creationId xmlns:p14="http://schemas.microsoft.com/office/powerpoint/2010/main" val="3179928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Project</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CBA0C701-C5E6-42F2-99FE-3A36F24B266C}"/>
              </a:ext>
            </a:extLst>
          </p:cNvPr>
          <p:cNvPicPr>
            <a:picLocks noChangeAspect="1"/>
          </p:cNvPicPr>
          <p:nvPr/>
        </p:nvPicPr>
        <p:blipFill rotWithShape="1">
          <a:blip r:embed="rId3"/>
          <a:srcRect l="21189" t="20042" r="573" b="10831"/>
          <a:stretch/>
        </p:blipFill>
        <p:spPr>
          <a:xfrm>
            <a:off x="4349726" y="1205687"/>
            <a:ext cx="7526185" cy="4740787"/>
          </a:xfrm>
          <a:prstGeom prst="rect">
            <a:avLst/>
          </a:prstGeom>
        </p:spPr>
      </p:pic>
    </p:spTree>
    <p:extLst>
      <p:ext uri="{BB962C8B-B14F-4D97-AF65-F5344CB8AC3E}">
        <p14:creationId xmlns:p14="http://schemas.microsoft.com/office/powerpoint/2010/main" val="191897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6379F-BB02-498D-A338-B8B4BE5D9E5C}"/>
              </a:ext>
            </a:extLst>
          </p:cNvPr>
          <p:cNvSpPr>
            <a:spLocks noGrp="1"/>
          </p:cNvSpPr>
          <p:nvPr>
            <p:ph idx="1"/>
          </p:nvPr>
        </p:nvSpPr>
        <p:spPr/>
        <p:txBody>
          <a:bodyPr/>
          <a:lstStyle/>
          <a:p>
            <a:endParaRPr lang="en-IN"/>
          </a:p>
        </p:txBody>
      </p:sp>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0" name="Picture 49">
            <a:extLst>
              <a:ext uri="{FF2B5EF4-FFF2-40B4-BE49-F238E27FC236}">
                <a16:creationId xmlns:a16="http://schemas.microsoft.com/office/drawing/2014/main" id="{B8947902-3C31-4DA5-ABD4-526B27A62D76}"/>
              </a:ext>
            </a:extLst>
          </p:cNvPr>
          <p:cNvPicPr>
            <a:picLocks noChangeAspect="1"/>
          </p:cNvPicPr>
          <p:nvPr/>
        </p:nvPicPr>
        <p:blipFill rotWithShape="1">
          <a:blip r:embed="rId2"/>
          <a:srcRect l="20461" t="16603" r="753" b="7795"/>
          <a:stretch/>
        </p:blipFill>
        <p:spPr>
          <a:xfrm>
            <a:off x="4283067" y="955604"/>
            <a:ext cx="7526186" cy="5184783"/>
          </a:xfrm>
          <a:prstGeom prst="rect">
            <a:avLst/>
          </a:prstGeom>
        </p:spPr>
      </p:pic>
    </p:spTree>
    <p:extLst>
      <p:ext uri="{BB962C8B-B14F-4D97-AF65-F5344CB8AC3E}">
        <p14:creationId xmlns:p14="http://schemas.microsoft.com/office/powerpoint/2010/main" val="31789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6379F-BB02-498D-A338-B8B4BE5D9E5C}"/>
              </a:ext>
            </a:extLst>
          </p:cNvPr>
          <p:cNvSpPr>
            <a:spLocks noGrp="1"/>
          </p:cNvSpPr>
          <p:nvPr>
            <p:ph idx="1"/>
          </p:nvPr>
        </p:nvSpPr>
        <p:spPr/>
        <p:txBody>
          <a:bodyPr/>
          <a:lstStyle/>
          <a:p>
            <a:endParaRPr lang="en-IN"/>
          </a:p>
        </p:txBody>
      </p:sp>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4" name="Picture 3">
            <a:extLst>
              <a:ext uri="{FF2B5EF4-FFF2-40B4-BE49-F238E27FC236}">
                <a16:creationId xmlns:a16="http://schemas.microsoft.com/office/drawing/2014/main" id="{72CB7025-8D30-4ABF-BE78-232071720E37}"/>
              </a:ext>
            </a:extLst>
          </p:cNvPr>
          <p:cNvPicPr>
            <a:picLocks noChangeAspect="1"/>
          </p:cNvPicPr>
          <p:nvPr/>
        </p:nvPicPr>
        <p:blipFill rotWithShape="1">
          <a:blip r:embed="rId2"/>
          <a:srcRect l="20971" t="17203" r="534" b="8220"/>
          <a:stretch/>
        </p:blipFill>
        <p:spPr>
          <a:xfrm>
            <a:off x="4283067" y="1028910"/>
            <a:ext cx="7526186" cy="5114440"/>
          </a:xfrm>
          <a:prstGeom prst="rect">
            <a:avLst/>
          </a:prstGeom>
        </p:spPr>
      </p:pic>
    </p:spTree>
    <p:extLst>
      <p:ext uri="{BB962C8B-B14F-4D97-AF65-F5344CB8AC3E}">
        <p14:creationId xmlns:p14="http://schemas.microsoft.com/office/powerpoint/2010/main" val="148153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26" name="Picture 25">
            <a:extLst>
              <a:ext uri="{FF2B5EF4-FFF2-40B4-BE49-F238E27FC236}">
                <a16:creationId xmlns:a16="http://schemas.microsoft.com/office/drawing/2014/main" id="{D11E7C15-5741-4788-A329-F469209C2F59}"/>
              </a:ext>
            </a:extLst>
          </p:cNvPr>
          <p:cNvPicPr>
            <a:picLocks noChangeAspect="1"/>
          </p:cNvPicPr>
          <p:nvPr/>
        </p:nvPicPr>
        <p:blipFill rotWithShape="1">
          <a:blip r:embed="rId2"/>
          <a:srcRect l="21262" t="16603" r="825" b="64087"/>
          <a:stretch/>
        </p:blipFill>
        <p:spPr>
          <a:xfrm>
            <a:off x="4283067" y="1049856"/>
            <a:ext cx="7526186" cy="1324300"/>
          </a:xfrm>
          <a:prstGeom prst="rect">
            <a:avLst/>
          </a:prstGeom>
        </p:spPr>
      </p:pic>
      <p:pic>
        <p:nvPicPr>
          <p:cNvPr id="28" name="Picture 27">
            <a:extLst>
              <a:ext uri="{FF2B5EF4-FFF2-40B4-BE49-F238E27FC236}">
                <a16:creationId xmlns:a16="http://schemas.microsoft.com/office/drawing/2014/main" id="{4FD97FFD-6DF7-4A58-B168-89D11EC312EE}"/>
              </a:ext>
            </a:extLst>
          </p:cNvPr>
          <p:cNvPicPr>
            <a:picLocks noChangeAspect="1"/>
          </p:cNvPicPr>
          <p:nvPr/>
        </p:nvPicPr>
        <p:blipFill rotWithShape="1">
          <a:blip r:embed="rId3"/>
          <a:srcRect l="21554" t="25114" r="3140" b="18706"/>
          <a:stretch/>
        </p:blipFill>
        <p:spPr>
          <a:xfrm>
            <a:off x="4283067" y="2299319"/>
            <a:ext cx="7526186" cy="3852909"/>
          </a:xfrm>
          <a:prstGeom prst="rect">
            <a:avLst/>
          </a:prstGeom>
        </p:spPr>
      </p:pic>
    </p:spTree>
    <p:extLst>
      <p:ext uri="{BB962C8B-B14F-4D97-AF65-F5344CB8AC3E}">
        <p14:creationId xmlns:p14="http://schemas.microsoft.com/office/powerpoint/2010/main" val="226158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26" name="Picture 25">
            <a:extLst>
              <a:ext uri="{FF2B5EF4-FFF2-40B4-BE49-F238E27FC236}">
                <a16:creationId xmlns:a16="http://schemas.microsoft.com/office/drawing/2014/main" id="{6F2C8A55-1D24-4734-9B5F-BD60AA749675}"/>
              </a:ext>
            </a:extLst>
          </p:cNvPr>
          <p:cNvPicPr>
            <a:picLocks noChangeAspect="1"/>
          </p:cNvPicPr>
          <p:nvPr/>
        </p:nvPicPr>
        <p:blipFill rotWithShape="1">
          <a:blip r:embed="rId2"/>
          <a:srcRect l="21189" t="16603" b="49794"/>
          <a:stretch/>
        </p:blipFill>
        <p:spPr>
          <a:xfrm>
            <a:off x="4283067" y="978837"/>
            <a:ext cx="7526186" cy="2304475"/>
          </a:xfrm>
          <a:prstGeom prst="rect">
            <a:avLst/>
          </a:prstGeom>
        </p:spPr>
      </p:pic>
      <p:pic>
        <p:nvPicPr>
          <p:cNvPr id="28" name="Picture 27">
            <a:extLst>
              <a:ext uri="{FF2B5EF4-FFF2-40B4-BE49-F238E27FC236}">
                <a16:creationId xmlns:a16="http://schemas.microsoft.com/office/drawing/2014/main" id="{AF1046DF-E2A4-4E9D-9FB0-D78246916BF4}"/>
              </a:ext>
            </a:extLst>
          </p:cNvPr>
          <p:cNvPicPr>
            <a:picLocks noChangeAspect="1"/>
          </p:cNvPicPr>
          <p:nvPr/>
        </p:nvPicPr>
        <p:blipFill rotWithShape="1">
          <a:blip r:embed="rId3"/>
          <a:srcRect l="20752" t="33011" b="26622"/>
          <a:stretch/>
        </p:blipFill>
        <p:spPr>
          <a:xfrm>
            <a:off x="4283066" y="3273634"/>
            <a:ext cx="7526187" cy="2768393"/>
          </a:xfrm>
          <a:prstGeom prst="rect">
            <a:avLst/>
          </a:prstGeom>
        </p:spPr>
      </p:pic>
    </p:spTree>
    <p:extLst>
      <p:ext uri="{BB962C8B-B14F-4D97-AF65-F5344CB8AC3E}">
        <p14:creationId xmlns:p14="http://schemas.microsoft.com/office/powerpoint/2010/main" val="2311079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26" name="Picture 25">
            <a:extLst>
              <a:ext uri="{FF2B5EF4-FFF2-40B4-BE49-F238E27FC236}">
                <a16:creationId xmlns:a16="http://schemas.microsoft.com/office/drawing/2014/main" id="{31DAAC88-BE93-4A51-9B54-3E869EEAC8D2}"/>
              </a:ext>
            </a:extLst>
          </p:cNvPr>
          <p:cNvPicPr>
            <a:picLocks noChangeAspect="1"/>
          </p:cNvPicPr>
          <p:nvPr/>
        </p:nvPicPr>
        <p:blipFill rotWithShape="1">
          <a:blip r:embed="rId2"/>
          <a:srcRect l="21117" t="16603" r="534" b="49794"/>
          <a:stretch/>
        </p:blipFill>
        <p:spPr>
          <a:xfrm>
            <a:off x="4283067" y="881187"/>
            <a:ext cx="7526186" cy="2304475"/>
          </a:xfrm>
          <a:prstGeom prst="rect">
            <a:avLst/>
          </a:prstGeom>
        </p:spPr>
      </p:pic>
      <p:pic>
        <p:nvPicPr>
          <p:cNvPr id="28" name="Picture 27">
            <a:extLst>
              <a:ext uri="{FF2B5EF4-FFF2-40B4-BE49-F238E27FC236}">
                <a16:creationId xmlns:a16="http://schemas.microsoft.com/office/drawing/2014/main" id="{89C8AA32-0DA7-4583-A649-94FC5389F0D4}"/>
              </a:ext>
            </a:extLst>
          </p:cNvPr>
          <p:cNvPicPr>
            <a:picLocks noChangeAspect="1"/>
          </p:cNvPicPr>
          <p:nvPr/>
        </p:nvPicPr>
        <p:blipFill rotWithShape="1">
          <a:blip r:embed="rId3"/>
          <a:srcRect l="21627" t="21223" r="606" b="37626"/>
          <a:stretch/>
        </p:blipFill>
        <p:spPr>
          <a:xfrm>
            <a:off x="4283067" y="3177667"/>
            <a:ext cx="7526186" cy="2822202"/>
          </a:xfrm>
          <a:prstGeom prst="rect">
            <a:avLst/>
          </a:prstGeom>
        </p:spPr>
      </p:pic>
    </p:spTree>
    <p:extLst>
      <p:ext uri="{BB962C8B-B14F-4D97-AF65-F5344CB8AC3E}">
        <p14:creationId xmlns:p14="http://schemas.microsoft.com/office/powerpoint/2010/main" val="168177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32782FF7-DE71-49E1-8EC8-830F9D8F886F}"/>
              </a:ext>
            </a:extLst>
          </p:cNvPr>
          <p:cNvPicPr>
            <a:picLocks noChangeAspect="1"/>
          </p:cNvPicPr>
          <p:nvPr/>
        </p:nvPicPr>
        <p:blipFill rotWithShape="1">
          <a:blip r:embed="rId2"/>
          <a:srcRect l="21335" t="16603" r="680" b="51621"/>
          <a:stretch/>
        </p:blipFill>
        <p:spPr>
          <a:xfrm>
            <a:off x="4283065" y="934450"/>
            <a:ext cx="7526187" cy="2179244"/>
          </a:xfrm>
          <a:prstGeom prst="rect">
            <a:avLst/>
          </a:prstGeom>
        </p:spPr>
      </p:pic>
      <p:pic>
        <p:nvPicPr>
          <p:cNvPr id="27" name="Picture 26">
            <a:extLst>
              <a:ext uri="{FF2B5EF4-FFF2-40B4-BE49-F238E27FC236}">
                <a16:creationId xmlns:a16="http://schemas.microsoft.com/office/drawing/2014/main" id="{3CB4A786-256F-4E63-BE77-A3300D0B53E8}"/>
              </a:ext>
            </a:extLst>
          </p:cNvPr>
          <p:cNvPicPr>
            <a:picLocks noChangeAspect="1"/>
          </p:cNvPicPr>
          <p:nvPr/>
        </p:nvPicPr>
        <p:blipFill rotWithShape="1">
          <a:blip r:embed="rId3"/>
          <a:srcRect l="21554" t="40208" r="4828" b="20040"/>
          <a:stretch/>
        </p:blipFill>
        <p:spPr>
          <a:xfrm>
            <a:off x="4283065" y="3113694"/>
            <a:ext cx="7526187" cy="2849335"/>
          </a:xfrm>
          <a:prstGeom prst="rect">
            <a:avLst/>
          </a:prstGeom>
        </p:spPr>
      </p:pic>
    </p:spTree>
    <p:extLst>
      <p:ext uri="{BB962C8B-B14F-4D97-AF65-F5344CB8AC3E}">
        <p14:creationId xmlns:p14="http://schemas.microsoft.com/office/powerpoint/2010/main" val="275456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AC67-94DE-4B51-ADFC-7DC741BA4084}"/>
              </a:ext>
            </a:extLst>
          </p:cNvPr>
          <p:cNvSpPr>
            <a:spLocks noGrp="1"/>
          </p:cNvSpPr>
          <p:nvPr>
            <p:ph type="title"/>
          </p:nvPr>
        </p:nvSpPr>
        <p:spPr>
          <a:xfrm>
            <a:off x="640081" y="1786518"/>
            <a:ext cx="3319113" cy="1722419"/>
          </a:xfrm>
        </p:spPr>
        <p:txBody>
          <a:bodyPr/>
          <a:lstStyle/>
          <a:p>
            <a:r>
              <a:rPr lang="en-IN" dirty="0"/>
              <a:t>Acknowledgement</a:t>
            </a:r>
          </a:p>
        </p:txBody>
      </p:sp>
      <p:sp>
        <p:nvSpPr>
          <p:cNvPr id="3" name="Content Placeholder 2">
            <a:extLst>
              <a:ext uri="{FF2B5EF4-FFF2-40B4-BE49-F238E27FC236}">
                <a16:creationId xmlns:a16="http://schemas.microsoft.com/office/drawing/2014/main" id="{773A9DC5-B780-4CFF-8574-DB6327792ED6}"/>
              </a:ext>
            </a:extLst>
          </p:cNvPr>
          <p:cNvSpPr>
            <a:spLocks noGrp="1"/>
          </p:cNvSpPr>
          <p:nvPr>
            <p:ph idx="1"/>
          </p:nvPr>
        </p:nvSpPr>
        <p:spPr/>
        <p:txBody>
          <a:bodyPr/>
          <a:lstStyle/>
          <a:p>
            <a:pPr marL="0" indent="0" algn="just">
              <a:buNone/>
            </a:pPr>
            <a:r>
              <a:rPr lang="en-US" dirty="0"/>
              <a:t>I would like to express my special thanks of gratitude to my teacher Mr. Vishal Choudhary as well as our internship mentor Sir Shobhit Tyagi who gave me the golden opportunity to do this wonderful project on Machine Learning with Python, which also helped me in doing a lot of Research and I came to know about so many new things I am really thankful to them.</a:t>
            </a:r>
          </a:p>
          <a:p>
            <a:pPr marL="0" indent="0" algn="just">
              <a:buNone/>
            </a:pPr>
            <a:r>
              <a:rPr lang="en-US" dirty="0"/>
              <a:t>Secondly I would also like to thank my parents and friends who helped me a lot in finalizing this project within the limited time frame.</a:t>
            </a:r>
            <a:endParaRPr lang="en-IN" dirty="0"/>
          </a:p>
        </p:txBody>
      </p:sp>
    </p:spTree>
    <p:extLst>
      <p:ext uri="{BB962C8B-B14F-4D97-AF65-F5344CB8AC3E}">
        <p14:creationId xmlns:p14="http://schemas.microsoft.com/office/powerpoint/2010/main" val="300594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E720BB82-1A82-47AA-B997-588FE0B2BE03}"/>
              </a:ext>
            </a:extLst>
          </p:cNvPr>
          <p:cNvPicPr>
            <a:picLocks noChangeAspect="1"/>
          </p:cNvPicPr>
          <p:nvPr/>
        </p:nvPicPr>
        <p:blipFill rotWithShape="1">
          <a:blip r:embed="rId2"/>
          <a:srcRect l="21043" t="18641" b="18705"/>
          <a:stretch/>
        </p:blipFill>
        <p:spPr>
          <a:xfrm>
            <a:off x="4283067" y="1278384"/>
            <a:ext cx="7526186" cy="4296793"/>
          </a:xfrm>
          <a:prstGeom prst="rect">
            <a:avLst/>
          </a:prstGeom>
        </p:spPr>
      </p:pic>
    </p:spTree>
    <p:extLst>
      <p:ext uri="{BB962C8B-B14F-4D97-AF65-F5344CB8AC3E}">
        <p14:creationId xmlns:p14="http://schemas.microsoft.com/office/powerpoint/2010/main" val="14613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 name="Picture 2">
            <a:extLst>
              <a:ext uri="{FF2B5EF4-FFF2-40B4-BE49-F238E27FC236}">
                <a16:creationId xmlns:a16="http://schemas.microsoft.com/office/drawing/2014/main" id="{26DF4ABF-224A-43B3-BF33-042D1966D004}"/>
              </a:ext>
            </a:extLst>
          </p:cNvPr>
          <p:cNvPicPr>
            <a:picLocks noChangeAspect="1"/>
          </p:cNvPicPr>
          <p:nvPr/>
        </p:nvPicPr>
        <p:blipFill rotWithShape="1">
          <a:blip r:embed="rId2"/>
          <a:srcRect l="21117" t="16603" r="535" b="7795"/>
          <a:stretch/>
        </p:blipFill>
        <p:spPr>
          <a:xfrm>
            <a:off x="4283067" y="957119"/>
            <a:ext cx="7526186" cy="5184783"/>
          </a:xfrm>
          <a:prstGeom prst="rect">
            <a:avLst/>
          </a:prstGeom>
        </p:spPr>
      </p:pic>
    </p:spTree>
    <p:extLst>
      <p:ext uri="{BB962C8B-B14F-4D97-AF65-F5344CB8AC3E}">
        <p14:creationId xmlns:p14="http://schemas.microsoft.com/office/powerpoint/2010/main" val="3124670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83CF566-5E05-48FE-ABD0-BEA5BA872839}"/>
              </a:ext>
            </a:extLst>
          </p:cNvPr>
          <p:cNvSpPr txBox="1">
            <a:spLocks/>
          </p:cNvSpPr>
          <p:nvPr/>
        </p:nvSpPr>
        <p:spPr>
          <a:xfrm>
            <a:off x="767857" y="1999656"/>
            <a:ext cx="3031852" cy="17224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My Project</a:t>
            </a:r>
          </a:p>
        </p:txBody>
      </p:sp>
      <p:grpSp>
        <p:nvGrpSpPr>
          <p:cNvPr id="6" name="Group 89" descr="checklist with pencil icon">
            <a:extLst>
              <a:ext uri="{FF2B5EF4-FFF2-40B4-BE49-F238E27FC236}">
                <a16:creationId xmlns:a16="http://schemas.microsoft.com/office/drawing/2014/main" id="{C41671A8-FE2A-4CC0-BB55-235A7396EF3C}"/>
              </a:ext>
            </a:extLst>
          </p:cNvPr>
          <p:cNvGrpSpPr>
            <a:grpSpLocks noChangeAspect="1"/>
          </p:cNvGrpSpPr>
          <p:nvPr/>
        </p:nvGrpSpPr>
        <p:grpSpPr bwMode="auto">
          <a:xfrm>
            <a:off x="891100" y="2462936"/>
            <a:ext cx="589100" cy="589100"/>
            <a:chOff x="6539" y="440"/>
            <a:chExt cx="426" cy="426"/>
          </a:xfrm>
          <a:solidFill>
            <a:schemeClr val="accent1"/>
          </a:solidFill>
        </p:grpSpPr>
        <p:sp>
          <p:nvSpPr>
            <p:cNvPr id="7" name="Freeform 90">
              <a:extLst>
                <a:ext uri="{FF2B5EF4-FFF2-40B4-BE49-F238E27FC236}">
                  <a16:creationId xmlns:a16="http://schemas.microsoft.com/office/drawing/2014/main" id="{6A48AA50-C2A9-41F5-AE3B-31F22972C2B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a:extLst>
                <a:ext uri="{FF2B5EF4-FFF2-40B4-BE49-F238E27FC236}">
                  <a16:creationId xmlns:a16="http://schemas.microsoft.com/office/drawing/2014/main" id="{202FE8D1-DBE8-4F55-AE88-414B913F143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a:extLst>
                <a:ext uri="{FF2B5EF4-FFF2-40B4-BE49-F238E27FC236}">
                  <a16:creationId xmlns:a16="http://schemas.microsoft.com/office/drawing/2014/main" id="{2AFB0403-900B-4C61-B5A1-4F1B9DEAB1AD}"/>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a:extLst>
                <a:ext uri="{FF2B5EF4-FFF2-40B4-BE49-F238E27FC236}">
                  <a16:creationId xmlns:a16="http://schemas.microsoft.com/office/drawing/2014/main" id="{20ECA7D1-C83A-4289-95CF-DDFE4D753EB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a:extLst>
                <a:ext uri="{FF2B5EF4-FFF2-40B4-BE49-F238E27FC236}">
                  <a16:creationId xmlns:a16="http://schemas.microsoft.com/office/drawing/2014/main" id="{6A8B9CD1-45E6-4FAB-9A68-2B820822A569}"/>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a:extLst>
                <a:ext uri="{FF2B5EF4-FFF2-40B4-BE49-F238E27FC236}">
                  <a16:creationId xmlns:a16="http://schemas.microsoft.com/office/drawing/2014/main" id="{CD9D4D3F-EABA-446E-AE80-96D320406C49}"/>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a:extLst>
                <a:ext uri="{FF2B5EF4-FFF2-40B4-BE49-F238E27FC236}">
                  <a16:creationId xmlns:a16="http://schemas.microsoft.com/office/drawing/2014/main" id="{2EB2FC69-259A-43E3-9DD8-3E6CD0EF11C8}"/>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a:extLst>
                <a:ext uri="{FF2B5EF4-FFF2-40B4-BE49-F238E27FC236}">
                  <a16:creationId xmlns:a16="http://schemas.microsoft.com/office/drawing/2014/main" id="{79129E07-C9EA-441D-933A-1ACDDD789BD8}"/>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a:extLst>
                <a:ext uri="{FF2B5EF4-FFF2-40B4-BE49-F238E27FC236}">
                  <a16:creationId xmlns:a16="http://schemas.microsoft.com/office/drawing/2014/main" id="{EB51EC7F-D1F2-47C9-BD41-ED8121172824}"/>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89" descr="checklist with pencil icon">
            <a:extLst>
              <a:ext uri="{FF2B5EF4-FFF2-40B4-BE49-F238E27FC236}">
                <a16:creationId xmlns:a16="http://schemas.microsoft.com/office/drawing/2014/main" id="{7D638556-77A7-4D0D-8523-168FD847985F}"/>
              </a:ext>
            </a:extLst>
          </p:cNvPr>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7" name="Freeform 90">
              <a:extLst>
                <a:ext uri="{FF2B5EF4-FFF2-40B4-BE49-F238E27FC236}">
                  <a16:creationId xmlns:a16="http://schemas.microsoft.com/office/drawing/2014/main" id="{44245B7B-841C-4B19-9025-7A81870EA4CD}"/>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1">
              <a:extLst>
                <a:ext uri="{FF2B5EF4-FFF2-40B4-BE49-F238E27FC236}">
                  <a16:creationId xmlns:a16="http://schemas.microsoft.com/office/drawing/2014/main" id="{BA4D2588-F2ED-4912-8C2A-D9573C621F1E}"/>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92">
              <a:extLst>
                <a:ext uri="{FF2B5EF4-FFF2-40B4-BE49-F238E27FC236}">
                  <a16:creationId xmlns:a16="http://schemas.microsoft.com/office/drawing/2014/main" id="{FA981359-2143-4DB5-A94F-79EE4CB21D86}"/>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3">
              <a:extLst>
                <a:ext uri="{FF2B5EF4-FFF2-40B4-BE49-F238E27FC236}">
                  <a16:creationId xmlns:a16="http://schemas.microsoft.com/office/drawing/2014/main" id="{A792CFB0-3885-460B-A587-8B90B0E4004C}"/>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4">
              <a:extLst>
                <a:ext uri="{FF2B5EF4-FFF2-40B4-BE49-F238E27FC236}">
                  <a16:creationId xmlns:a16="http://schemas.microsoft.com/office/drawing/2014/main" id="{9A68E1E6-0BFF-48CD-98C0-2592E088D96B}"/>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5">
              <a:extLst>
                <a:ext uri="{FF2B5EF4-FFF2-40B4-BE49-F238E27FC236}">
                  <a16:creationId xmlns:a16="http://schemas.microsoft.com/office/drawing/2014/main" id="{BA2020A6-775F-44BE-8E9B-66B08E952BE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6">
              <a:extLst>
                <a:ext uri="{FF2B5EF4-FFF2-40B4-BE49-F238E27FC236}">
                  <a16:creationId xmlns:a16="http://schemas.microsoft.com/office/drawing/2014/main" id="{645F5B30-44F5-4DC2-A546-C9C559F8416D}"/>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7">
              <a:extLst>
                <a:ext uri="{FF2B5EF4-FFF2-40B4-BE49-F238E27FC236}">
                  <a16:creationId xmlns:a16="http://schemas.microsoft.com/office/drawing/2014/main" id="{E31F508A-59B2-47AA-9CB8-42297F8F97CA}"/>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8">
              <a:extLst>
                <a:ext uri="{FF2B5EF4-FFF2-40B4-BE49-F238E27FC236}">
                  <a16:creationId xmlns:a16="http://schemas.microsoft.com/office/drawing/2014/main" id="{AA0C1DBA-F6AD-454A-B9FD-2E8186BD13B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4" name="Picture 3">
            <a:extLst>
              <a:ext uri="{FF2B5EF4-FFF2-40B4-BE49-F238E27FC236}">
                <a16:creationId xmlns:a16="http://schemas.microsoft.com/office/drawing/2014/main" id="{0D2041BE-30A6-4B21-9064-4723F047A8C3}"/>
              </a:ext>
            </a:extLst>
          </p:cNvPr>
          <p:cNvPicPr>
            <a:picLocks noChangeAspect="1"/>
          </p:cNvPicPr>
          <p:nvPr/>
        </p:nvPicPr>
        <p:blipFill rotWithShape="1">
          <a:blip r:embed="rId2"/>
          <a:srcRect l="21189" t="20041" r="17110" b="11586"/>
          <a:stretch/>
        </p:blipFill>
        <p:spPr>
          <a:xfrm>
            <a:off x="4288524" y="949912"/>
            <a:ext cx="7385848" cy="5157927"/>
          </a:xfrm>
          <a:prstGeom prst="rect">
            <a:avLst/>
          </a:prstGeom>
        </p:spPr>
      </p:pic>
    </p:spTree>
    <p:extLst>
      <p:ext uri="{BB962C8B-B14F-4D97-AF65-F5344CB8AC3E}">
        <p14:creationId xmlns:p14="http://schemas.microsoft.com/office/powerpoint/2010/main" val="726631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it Does.</a:t>
            </a:r>
          </a:p>
        </p:txBody>
      </p:sp>
      <p:grpSp>
        <p:nvGrpSpPr>
          <p:cNvPr id="8" name="Group 89" descr="checklist with pencil icon"/>
          <p:cNvGrpSpPr>
            <a:grpSpLocks noChangeAspect="1"/>
          </p:cNvGrpSpPr>
          <p:nvPr/>
        </p:nvGrpSpPr>
        <p:grpSpPr bwMode="auto">
          <a:xfrm>
            <a:off x="891100" y="2462936"/>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8" name="Group 89" descr="checklist with pencil icon"/>
          <p:cNvGrpSpPr>
            <a:grpSpLocks noChangeAspect="1"/>
          </p:cNvGrpSpPr>
          <p:nvPr/>
        </p:nvGrpSpPr>
        <p:grpSpPr bwMode="auto">
          <a:xfrm>
            <a:off x="8737775" y="3443111"/>
            <a:ext cx="3138136" cy="3138136"/>
            <a:chOff x="6539" y="440"/>
            <a:chExt cx="426" cy="426"/>
          </a:xfrm>
          <a:solidFill>
            <a:schemeClr val="bg1">
              <a:alpha val="50000"/>
            </a:schemeClr>
          </a:solidFill>
        </p:grpSpPr>
        <p:sp>
          <p:nvSpPr>
            <p:cNvPr id="1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FB591824-2565-4EFA-B38C-4E47E0EE1EB4}"/>
              </a:ext>
            </a:extLst>
          </p:cNvPr>
          <p:cNvSpPr txBox="1"/>
          <p:nvPr/>
        </p:nvSpPr>
        <p:spPr>
          <a:xfrm>
            <a:off x="4387512" y="2040024"/>
            <a:ext cx="7295349" cy="2862322"/>
          </a:xfrm>
          <a:prstGeom prst="rect">
            <a:avLst/>
          </a:prstGeom>
          <a:noFill/>
        </p:spPr>
        <p:txBody>
          <a:bodyPr wrap="square" rtlCol="0">
            <a:spAutoFit/>
          </a:bodyPr>
          <a:lstStyle/>
          <a:p>
            <a:r>
              <a:rPr lang="en-IN" dirty="0"/>
              <a:t>The project shown above analyses the dataset given to us.  And then on the basis of training data received out of the complete data, the computer trains a model which predicts the output on the basis of training data received. Our project involves Data Preparation, Data Cleaning, EDA and Model Training. The better is the EDA of the data, better is the accuracy of the output received.</a:t>
            </a:r>
          </a:p>
          <a:p>
            <a:r>
              <a:rPr lang="en-IN" dirty="0"/>
              <a:t>Our data was a Auto MPG Data and while working on the data we tried to achieve Linear Regression so that a line of fit could be found.  We use Linear Regression Model and scatter plot to visualise the final output of the data and compare our predicted data with the actual data.</a:t>
            </a:r>
          </a:p>
        </p:txBody>
      </p:sp>
    </p:spTree>
    <p:extLst>
      <p:ext uri="{BB962C8B-B14F-4D97-AF65-F5344CB8AC3E}">
        <p14:creationId xmlns:p14="http://schemas.microsoft.com/office/powerpoint/2010/main" val="311582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sz="3200" dirty="0">
                <a:solidFill>
                  <a:schemeClr val="accent1"/>
                </a:solidFill>
              </a:rPr>
              <a:t>Conclusion</a:t>
            </a:r>
          </a:p>
        </p:txBody>
      </p:sp>
      <p:sp>
        <p:nvSpPr>
          <p:cNvPr id="2" name="TextBox 1">
            <a:extLst>
              <a:ext uri="{FF2B5EF4-FFF2-40B4-BE49-F238E27FC236}">
                <a16:creationId xmlns:a16="http://schemas.microsoft.com/office/drawing/2014/main" id="{0BAE094E-F1E3-44B2-977F-C69FC08ACADB}"/>
              </a:ext>
            </a:extLst>
          </p:cNvPr>
          <p:cNvSpPr txBox="1"/>
          <p:nvPr/>
        </p:nvSpPr>
        <p:spPr>
          <a:xfrm>
            <a:off x="575894" y="2027582"/>
            <a:ext cx="8173941" cy="1938992"/>
          </a:xfrm>
          <a:prstGeom prst="rect">
            <a:avLst/>
          </a:prstGeom>
          <a:noFill/>
        </p:spPr>
        <p:txBody>
          <a:bodyPr wrap="square" rtlCol="0">
            <a:spAutoFit/>
          </a:bodyPr>
          <a:lstStyle/>
          <a:p>
            <a:pPr algn="just"/>
            <a:r>
              <a:rPr lang="en-IN" sz="2000" dirty="0"/>
              <a:t>With the help of my demonstration project and this presentation, I would like to conclude by stating that, Machine learning domain has no limits and one can get a lot out from it if they know how to do it correctly. The main backbone of Machine Learning is a good DATA and a good analysis of the DATA.  The Machine Learning field has been growing at an unbelievable rate for last 2 decades and best of it is yet to come.</a:t>
            </a:r>
          </a:p>
        </p:txBody>
      </p:sp>
    </p:spTree>
    <p:extLst>
      <p:ext uri="{BB962C8B-B14F-4D97-AF65-F5344CB8AC3E}">
        <p14:creationId xmlns:p14="http://schemas.microsoft.com/office/powerpoint/2010/main" val="1394840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502576"/>
            <a:ext cx="7574507" cy="1640983"/>
          </a:xfrm>
        </p:spPr>
        <p:txBody>
          <a:bodyPr anchor="t">
            <a:normAutofit/>
          </a:bodyPr>
          <a:lstStyle/>
          <a:p>
            <a:pPr>
              <a:lnSpc>
                <a:spcPct val="90000"/>
              </a:lnSpc>
            </a:pPr>
            <a:r>
              <a:rPr lang="en-US" sz="2000" dirty="0">
                <a:solidFill>
                  <a:srgbClr val="FFFFFF"/>
                </a:solidFill>
              </a:rPr>
              <a:t>Ayush </a:t>
            </a:r>
            <a:r>
              <a:rPr lang="en-US" sz="2000" dirty="0" err="1">
                <a:solidFill>
                  <a:srgbClr val="FFFFFF"/>
                </a:solidFill>
              </a:rPr>
              <a:t>jain</a:t>
            </a:r>
            <a:r>
              <a:rPr lang="en-US" sz="2000" dirty="0">
                <a:solidFill>
                  <a:srgbClr val="FFFFFF"/>
                </a:solidFill>
              </a:rPr>
              <a:t>	</a:t>
            </a:r>
          </a:p>
          <a:p>
            <a:pPr>
              <a:lnSpc>
                <a:spcPct val="90000"/>
              </a:lnSpc>
            </a:pPr>
            <a:r>
              <a:rPr lang="en-US" sz="2000" dirty="0">
                <a:solidFill>
                  <a:srgbClr val="FFFFFF"/>
                </a:solidFill>
              </a:rPr>
              <a:t>2010051</a:t>
            </a:r>
          </a:p>
          <a:p>
            <a:pPr>
              <a:lnSpc>
                <a:spcPct val="90000"/>
              </a:lnSpc>
            </a:pPr>
            <a:r>
              <a:rPr lang="en-US" sz="2000" dirty="0">
                <a:solidFill>
                  <a:srgbClr val="FFFFFF"/>
                </a:solidFill>
              </a:rPr>
              <a:t>Cse-1</a:t>
            </a:r>
          </a:p>
          <a:p>
            <a:pPr>
              <a:lnSpc>
                <a:spcPct val="90000"/>
              </a:lnSpc>
            </a:pPr>
            <a:r>
              <a:rPr lang="en-US" sz="2000" dirty="0">
                <a:solidFill>
                  <a:srgbClr val="FFFFFF"/>
                </a:solidFill>
              </a:rPr>
              <a:t>2000270100058</a:t>
            </a:r>
          </a:p>
        </p:txBody>
      </p:sp>
    </p:spTree>
    <p:extLst>
      <p:ext uri="{BB962C8B-B14F-4D97-AF65-F5344CB8AC3E}">
        <p14:creationId xmlns:p14="http://schemas.microsoft.com/office/powerpoint/2010/main" val="92594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contents</a:t>
            </a:r>
          </a:p>
        </p:txBody>
      </p:sp>
      <p:sp>
        <p:nvSpPr>
          <p:cNvPr id="5" name="Content Placeholder 4"/>
          <p:cNvSpPr>
            <a:spLocks noGrp="1"/>
          </p:cNvSpPr>
          <p:nvPr>
            <p:ph idx="1"/>
          </p:nvPr>
        </p:nvSpPr>
        <p:spPr>
          <a:xfrm>
            <a:off x="6251640" y="541123"/>
            <a:ext cx="5286586" cy="5826033"/>
          </a:xfrm>
        </p:spPr>
        <p:txBody>
          <a:bodyPr>
            <a:noAutofit/>
          </a:bodyPr>
          <a:lstStyle/>
          <a:p>
            <a:r>
              <a:rPr lang="en-US" sz="1800" b="1" dirty="0">
                <a:solidFill>
                  <a:schemeClr val="accent1"/>
                </a:solidFill>
              </a:rPr>
              <a:t>Python</a:t>
            </a:r>
          </a:p>
          <a:p>
            <a:pPr marL="744538" indent="-304800"/>
            <a:r>
              <a:rPr lang="en-US" sz="1400" dirty="0"/>
              <a:t>Advantages</a:t>
            </a:r>
          </a:p>
          <a:p>
            <a:pPr marL="744538" indent="-304800"/>
            <a:r>
              <a:rPr lang="en-US" sz="1400" dirty="0"/>
              <a:t>Machine Learning and Python</a:t>
            </a:r>
          </a:p>
          <a:p>
            <a:r>
              <a:rPr lang="en-US" sz="1800" b="1" dirty="0">
                <a:solidFill>
                  <a:schemeClr val="accent1"/>
                </a:solidFill>
              </a:rPr>
              <a:t>What is Machine Learning</a:t>
            </a:r>
          </a:p>
          <a:p>
            <a:pPr marL="744538" indent="-304800"/>
            <a:r>
              <a:rPr lang="en-US" sz="1400" dirty="0"/>
              <a:t>Types of Machine Learning</a:t>
            </a:r>
          </a:p>
          <a:p>
            <a:pPr marL="744538" indent="-304800"/>
            <a:r>
              <a:rPr lang="en-US" sz="1400" dirty="0"/>
              <a:t>Supervised Learning</a:t>
            </a:r>
          </a:p>
          <a:p>
            <a:pPr marL="744538" indent="-304800"/>
            <a:r>
              <a:rPr lang="en-US" sz="1400" dirty="0"/>
              <a:t>Product SWOT Analysis</a:t>
            </a:r>
          </a:p>
          <a:p>
            <a:r>
              <a:rPr lang="en-US" sz="1800" b="1" dirty="0">
                <a:solidFill>
                  <a:schemeClr val="accent1"/>
                </a:solidFill>
              </a:rPr>
              <a:t>Regression</a:t>
            </a:r>
          </a:p>
          <a:p>
            <a:pPr marL="744538" indent="-304800">
              <a:tabLst>
                <a:tab pos="627063" algn="l"/>
              </a:tabLst>
            </a:pPr>
            <a:r>
              <a:rPr lang="en-US" sz="1400" dirty="0"/>
              <a:t>Types</a:t>
            </a:r>
          </a:p>
          <a:p>
            <a:pPr marL="744538" indent="-304800">
              <a:tabLst>
                <a:tab pos="627063" algn="l"/>
              </a:tabLst>
            </a:pPr>
            <a:r>
              <a:rPr lang="en-US" sz="1400" dirty="0"/>
              <a:t>Libraries used</a:t>
            </a:r>
          </a:p>
          <a:p>
            <a:r>
              <a:rPr lang="en-US" sz="1800" b="1" dirty="0">
                <a:solidFill>
                  <a:schemeClr val="accent1"/>
                </a:solidFill>
              </a:rPr>
              <a:t>My Project</a:t>
            </a:r>
          </a:p>
          <a:p>
            <a:pPr marL="744538" indent="-304800"/>
            <a:r>
              <a:rPr lang="en-US" sz="1600" dirty="0"/>
              <a:t>My Code</a:t>
            </a:r>
          </a:p>
          <a:p>
            <a:pPr marL="744538" indent="-304800"/>
            <a:r>
              <a:rPr lang="en-US" sz="1600" dirty="0"/>
              <a:t>What it does.</a:t>
            </a:r>
            <a:endParaRPr kumimoji="0" lang="en-US" sz="1800" b="1" i="0" u="none" strike="noStrike" kern="1200" cap="none" spc="0" normalizeH="0" baseline="0" noProof="0" dirty="0">
              <a:ln>
                <a:noFill/>
              </a:ln>
              <a:solidFill>
                <a:srgbClr val="ED8428"/>
              </a:solidFill>
              <a:effectLst/>
              <a:uLnTx/>
              <a:uFillTx/>
              <a:latin typeface="Gill Sans MT" panose="020B0502020104020203"/>
              <a:ea typeface="+mn-ea"/>
              <a:cs typeface="+mn-cs"/>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ED8428"/>
                </a:solidFill>
                <a:effectLst/>
                <a:uLnTx/>
                <a:uFillTx/>
                <a:latin typeface="Gill Sans MT" panose="020B0502020104020203"/>
                <a:ea typeface="+mn-ea"/>
                <a:cs typeface="+mn-cs"/>
              </a:rPr>
              <a:t>Conclusion</a:t>
            </a:r>
            <a:endParaRPr lang="en-US" sz="1600" dirty="0"/>
          </a:p>
          <a:p>
            <a:pPr marL="439738" indent="0">
              <a:buNone/>
            </a:pPr>
            <a:endParaRPr lang="en-US" sz="1600" dirty="0"/>
          </a:p>
        </p:txBody>
      </p:sp>
      <p:grpSp>
        <p:nvGrpSpPr>
          <p:cNvPr id="6" name="Group 89" descr="checkmark icon with pencil"/>
          <p:cNvGrpSpPr>
            <a:grpSpLocks noChangeAspect="1"/>
          </p:cNvGrpSpPr>
          <p:nvPr/>
        </p:nvGrpSpPr>
        <p:grpSpPr bwMode="auto">
          <a:xfrm>
            <a:off x="5634715" y="4482858"/>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6" name="Group 40" descr="binoculars "/>
          <p:cNvGrpSpPr>
            <a:grpSpLocks noChangeAspect="1"/>
          </p:cNvGrpSpPr>
          <p:nvPr/>
        </p:nvGrpSpPr>
        <p:grpSpPr bwMode="auto">
          <a:xfrm>
            <a:off x="5548664" y="703566"/>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516603" y="1863070"/>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541085" y="3317876"/>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2663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a:t>
            </a:r>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 name="Content Placeholder 4"/>
          <p:cNvSpPr>
            <a:spLocks noGrp="1"/>
          </p:cNvSpPr>
          <p:nvPr>
            <p:ph idx="1"/>
          </p:nvPr>
        </p:nvSpPr>
        <p:spPr/>
        <p:txBody>
          <a:bodyPr/>
          <a:lstStyle/>
          <a:p>
            <a:pPr marL="0" indent="0" algn="just">
              <a:buNone/>
            </a:pPr>
            <a:r>
              <a:rPr lang="en-US" dirty="0"/>
              <a:t>Python is a popular programming language. Python is an interpreted high-level general-purpose programming language. Its design philosophy emphasizes code readability with its use of significant indentation. Its language constructs as well as its object-oriented approach aim to help programmers write clear, logical code for small and large-scale projects.</a:t>
            </a:r>
          </a:p>
        </p:txBody>
      </p:sp>
    </p:spTree>
    <p:extLst>
      <p:ext uri="{BB962C8B-B14F-4D97-AF65-F5344CB8AC3E}">
        <p14:creationId xmlns:p14="http://schemas.microsoft.com/office/powerpoint/2010/main" val="230916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a:t>
            </a:r>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 name="Content Placeholder 4"/>
          <p:cNvSpPr>
            <a:spLocks noGrp="1"/>
          </p:cNvSpPr>
          <p:nvPr>
            <p:ph idx="1"/>
          </p:nvPr>
        </p:nvSpPr>
        <p:spPr/>
        <p:txBody>
          <a:bodyPr/>
          <a:lstStyle/>
          <a:p>
            <a:pPr marL="457200" indent="-457200" algn="just">
              <a:buAutoNum type="arabicParenR"/>
            </a:pPr>
            <a:r>
              <a:rPr lang="en-US" dirty="0"/>
              <a:t>Readable and Maintainable Code</a:t>
            </a:r>
          </a:p>
          <a:p>
            <a:pPr marL="457200" indent="-457200" algn="just">
              <a:buAutoNum type="arabicParenR"/>
            </a:pPr>
            <a:r>
              <a:rPr lang="en-US" dirty="0"/>
              <a:t>Interpreted Language</a:t>
            </a:r>
          </a:p>
          <a:p>
            <a:pPr marL="457200" indent="-457200" algn="just">
              <a:buAutoNum type="arabicParenR"/>
            </a:pPr>
            <a:r>
              <a:rPr lang="en-US" dirty="0"/>
              <a:t>Compatible with Major Platforms and Systems</a:t>
            </a:r>
          </a:p>
          <a:p>
            <a:pPr marL="457200" indent="-457200" algn="just">
              <a:buAutoNum type="arabicParenR"/>
            </a:pPr>
            <a:r>
              <a:rPr lang="en-US" dirty="0"/>
              <a:t>Robust Standard Library</a:t>
            </a:r>
          </a:p>
          <a:p>
            <a:pPr marL="457200" indent="-457200" algn="just">
              <a:buAutoNum type="arabicParenR"/>
            </a:pPr>
            <a:r>
              <a:rPr lang="en-US" dirty="0"/>
              <a:t>Free and Open-Source</a:t>
            </a:r>
          </a:p>
          <a:p>
            <a:pPr marL="457200" indent="-457200" algn="just">
              <a:buAutoNum type="arabicParenR"/>
            </a:pPr>
            <a:endParaRPr lang="en-US" dirty="0"/>
          </a:p>
        </p:txBody>
      </p:sp>
      <p:sp>
        <p:nvSpPr>
          <p:cNvPr id="26" name="Title 3">
            <a:extLst>
              <a:ext uri="{FF2B5EF4-FFF2-40B4-BE49-F238E27FC236}">
                <a16:creationId xmlns:a16="http://schemas.microsoft.com/office/drawing/2014/main" id="{2EB8410F-3EEB-4E03-836E-94C4E124BEF7}"/>
              </a:ext>
            </a:extLst>
          </p:cNvPr>
          <p:cNvSpPr txBox="1">
            <a:spLocks/>
          </p:cNvSpPr>
          <p:nvPr/>
        </p:nvSpPr>
        <p:spPr>
          <a:xfrm>
            <a:off x="4900927" y="709565"/>
            <a:ext cx="6650991" cy="699407"/>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accent1"/>
                </a:solidFill>
              </a:rPr>
              <a:t>Advantages</a:t>
            </a:r>
          </a:p>
        </p:txBody>
      </p:sp>
    </p:spTree>
    <p:extLst>
      <p:ext uri="{BB962C8B-B14F-4D97-AF65-F5344CB8AC3E}">
        <p14:creationId xmlns:p14="http://schemas.microsoft.com/office/powerpoint/2010/main" val="424234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a:t>Machine Learning and Python</a:t>
            </a:r>
          </a:p>
        </p:txBody>
      </p:sp>
      <p:sp>
        <p:nvSpPr>
          <p:cNvPr id="5" name="Content Placeholder 4"/>
          <p:cNvSpPr>
            <a:spLocks noGrp="1"/>
          </p:cNvSpPr>
          <p:nvPr>
            <p:ph idx="1"/>
          </p:nvPr>
        </p:nvSpPr>
        <p:spPr/>
        <p:txBody>
          <a:bodyPr>
            <a:normAutofit/>
          </a:bodyPr>
          <a:lstStyle/>
          <a:p>
            <a:pPr algn="just"/>
            <a:r>
              <a:rPr lang="en-US" sz="2400" dirty="0"/>
              <a:t>Python offers concise and readable code. </a:t>
            </a:r>
          </a:p>
          <a:p>
            <a:pPr algn="just"/>
            <a:r>
              <a:rPr lang="en-US" sz="2400" dirty="0"/>
              <a:t>Complex algorithms and versatile workflows stand behind machine learning and AI, Python’s simplicity allows developers to write reliable systems.</a:t>
            </a:r>
          </a:p>
          <a:p>
            <a:pPr algn="just"/>
            <a:r>
              <a:rPr lang="en-US" sz="2400" dirty="0"/>
              <a:t>Developers get to put all their effort into solving an ML problem instead of focusing on the technical nuances of the language.</a:t>
            </a:r>
          </a:p>
          <a:p>
            <a:pPr algn="just"/>
            <a:r>
              <a:rPr lang="en-US" sz="2400" dirty="0"/>
              <a:t>Python is appealing to many developers as it’s easy to learn. </a:t>
            </a:r>
          </a:p>
        </p:txBody>
      </p:sp>
      <p:pic>
        <p:nvPicPr>
          <p:cNvPr id="8" name="Picture Placeholder 7">
            <a:extLst>
              <a:ext uri="{FF2B5EF4-FFF2-40B4-BE49-F238E27FC236}">
                <a16:creationId xmlns:a16="http://schemas.microsoft.com/office/drawing/2014/main" id="{98315FC8-CE32-44F1-8D32-A38BA7EBB4F1}"/>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19144" r="19144"/>
          <a:stretch>
            <a:fillRect/>
          </a:stretch>
        </p:blipFill>
        <p:spPr>
          <a:xfrm>
            <a:off x="0" y="0"/>
            <a:ext cx="4222141" cy="6858000"/>
          </a:xfrm>
        </p:spPr>
      </p:pic>
    </p:spTree>
    <p:extLst>
      <p:ext uri="{BB962C8B-B14F-4D97-AF65-F5344CB8AC3E}">
        <p14:creationId xmlns:p14="http://schemas.microsoft.com/office/powerpoint/2010/main" val="19522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descr="arrows icon"/>
          <p:cNvSpPr>
            <a:spLocks noChangeAspect="1" noEditPoints="1"/>
          </p:cNvSpPr>
          <p:nvPr/>
        </p:nvSpPr>
        <p:spPr bwMode="auto">
          <a:xfrm>
            <a:off x="8763738" y="3350032"/>
            <a:ext cx="3070403" cy="3324293"/>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Content Placeholder 4"/>
          <p:cNvSpPr>
            <a:spLocks noGrp="1"/>
          </p:cNvSpPr>
          <p:nvPr>
            <p:ph idx="1"/>
          </p:nvPr>
        </p:nvSpPr>
        <p:spPr/>
        <p:txBody>
          <a:bodyPr/>
          <a:lstStyle/>
          <a:p>
            <a:pPr marL="0" indent="0" algn="just">
              <a:buNone/>
            </a:pPr>
            <a:r>
              <a:rPr lang="en-US" dirty="0"/>
              <a:t>Machine learning is the science of getting computers to act without being explicitly programmed. In the past decade, machine learning has given us self-driving cars, practical speech recognition, effective web search, and a vastly improved understanding of the human genome. Machine learning is so pervasive today that you probably use it dozens of times a day without knowing it.</a:t>
            </a:r>
          </a:p>
        </p:txBody>
      </p:sp>
      <p:sp>
        <p:nvSpPr>
          <p:cNvPr id="4" name="Title 3"/>
          <p:cNvSpPr>
            <a:spLocks noGrp="1"/>
          </p:cNvSpPr>
          <p:nvPr>
            <p:ph type="title"/>
          </p:nvPr>
        </p:nvSpPr>
        <p:spPr/>
        <p:txBody>
          <a:bodyPr/>
          <a:lstStyle/>
          <a:p>
            <a:r>
              <a:rPr lang="en-US" dirty="0"/>
              <a:t>Machine learning</a:t>
            </a:r>
          </a:p>
        </p:txBody>
      </p:sp>
      <p:sp>
        <p:nvSpPr>
          <p:cNvPr id="6" name="Freeform 5" descr="arrows icon"/>
          <p:cNvSpPr>
            <a:spLocks noChangeAspect="1" noEditPoints="1"/>
          </p:cNvSpPr>
          <p:nvPr/>
        </p:nvSpPr>
        <p:spPr bwMode="auto">
          <a:xfrm>
            <a:off x="767857" y="2442269"/>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4288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Machine Learning</a:t>
            </a:r>
          </a:p>
        </p:txBody>
      </p:sp>
      <p:sp>
        <p:nvSpPr>
          <p:cNvPr id="4" name="Text Placeholder 3"/>
          <p:cNvSpPr>
            <a:spLocks noGrp="1"/>
          </p:cNvSpPr>
          <p:nvPr>
            <p:ph type="body" idx="1"/>
          </p:nvPr>
        </p:nvSpPr>
        <p:spPr/>
        <p:txBody>
          <a:bodyPr/>
          <a:lstStyle/>
          <a:p>
            <a:r>
              <a:rPr lang="en-US" sz="2000" dirty="0"/>
              <a:t>SUPERVISED LEARNING</a:t>
            </a:r>
            <a:endParaRPr lang="en-US" sz="2000" b="1" dirty="0">
              <a:solidFill>
                <a:schemeClr val="accent1"/>
              </a:solidFill>
            </a:endParaRPr>
          </a:p>
        </p:txBody>
      </p:sp>
      <p:sp>
        <p:nvSpPr>
          <p:cNvPr id="5" name="Content Placeholder 4"/>
          <p:cNvSpPr>
            <a:spLocks noGrp="1"/>
          </p:cNvSpPr>
          <p:nvPr>
            <p:ph sz="half" idx="2"/>
          </p:nvPr>
        </p:nvSpPr>
        <p:spPr/>
        <p:txBody>
          <a:bodyPr>
            <a:normAutofit/>
          </a:bodyPr>
          <a:lstStyle/>
          <a:p>
            <a:pPr algn="just"/>
            <a:r>
              <a:rPr lang="en-US" sz="2000" dirty="0">
                <a:solidFill>
                  <a:schemeClr val="tx2"/>
                </a:solidFill>
              </a:rPr>
              <a:t>Supervised learning is a machine learning approach that’s defined by its use of labeled datasets. </a:t>
            </a:r>
          </a:p>
          <a:p>
            <a:pPr algn="just"/>
            <a:r>
              <a:rPr lang="en-US" sz="2000" dirty="0">
                <a:solidFill>
                  <a:schemeClr val="tx2"/>
                </a:solidFill>
              </a:rPr>
              <a:t>Supervised learning can be separated into two types of problems when data mining: classification and regression.</a:t>
            </a:r>
          </a:p>
        </p:txBody>
      </p:sp>
      <p:sp>
        <p:nvSpPr>
          <p:cNvPr id="6" name="Text Placeholder 5"/>
          <p:cNvSpPr>
            <a:spLocks noGrp="1"/>
          </p:cNvSpPr>
          <p:nvPr>
            <p:ph type="body" sz="quarter" idx="3"/>
          </p:nvPr>
        </p:nvSpPr>
        <p:spPr/>
        <p:txBody>
          <a:bodyPr/>
          <a:lstStyle/>
          <a:p>
            <a:r>
              <a:rPr lang="en-US" sz="2000" b="1" dirty="0">
                <a:solidFill>
                  <a:schemeClr val="accent1"/>
                </a:solidFill>
              </a:rPr>
              <a:t>UNSUPERVISED LEARNING</a:t>
            </a:r>
          </a:p>
        </p:txBody>
      </p:sp>
      <p:sp>
        <p:nvSpPr>
          <p:cNvPr id="7" name="Content Placeholder 6"/>
          <p:cNvSpPr>
            <a:spLocks noGrp="1"/>
          </p:cNvSpPr>
          <p:nvPr>
            <p:ph sz="quarter" idx="4"/>
          </p:nvPr>
        </p:nvSpPr>
        <p:spPr/>
        <p:txBody>
          <a:bodyPr>
            <a:normAutofit/>
          </a:bodyPr>
          <a:lstStyle/>
          <a:p>
            <a:pPr algn="just"/>
            <a:r>
              <a:rPr lang="en-US" sz="2000" dirty="0">
                <a:solidFill>
                  <a:schemeClr val="tx2"/>
                </a:solidFill>
              </a:rPr>
              <a:t>Unsupervised learning uses machine learning algorithms to analyze and cluster unlabeled data sets. </a:t>
            </a:r>
          </a:p>
          <a:p>
            <a:pPr algn="just"/>
            <a:r>
              <a:rPr lang="en-US" sz="2000" dirty="0">
                <a:solidFill>
                  <a:schemeClr val="tx2"/>
                </a:solidFill>
              </a:rPr>
              <a:t>Unsupervised learning models are used for three main tasks: clustering, association and dimensionality reduction.</a:t>
            </a:r>
          </a:p>
        </p:txBody>
      </p:sp>
      <p:grpSp>
        <p:nvGrpSpPr>
          <p:cNvPr id="8" name="Group 86" descr="three tier podium icon"/>
          <p:cNvGrpSpPr>
            <a:grpSpLocks noChangeAspect="1"/>
          </p:cNvGrpSpPr>
          <p:nvPr/>
        </p:nvGrpSpPr>
        <p:grpSpPr bwMode="auto">
          <a:xfrm>
            <a:off x="6537167" y="2210232"/>
            <a:ext cx="672894" cy="501529"/>
            <a:chOff x="4476" y="1776"/>
            <a:chExt cx="428" cy="319"/>
          </a:xfrm>
          <a:solidFill>
            <a:schemeClr val="accent3"/>
          </a:solidFill>
        </p:grpSpPr>
        <p:sp>
          <p:nvSpPr>
            <p:cNvPr id="9" name="Freeform 87"/>
            <p:cNvSpPr>
              <a:spLocks noEditPoints="1"/>
            </p:cNvSpPr>
            <p:nvPr/>
          </p:nvSpPr>
          <p:spPr bwMode="auto">
            <a:xfrm>
              <a:off x="4478" y="1917"/>
              <a:ext cx="142" cy="178"/>
            </a:xfrm>
            <a:custGeom>
              <a:avLst/>
              <a:gdLst>
                <a:gd name="T0" fmla="*/ 90 w 96"/>
                <a:gd name="T1" fmla="*/ 120 h 120"/>
                <a:gd name="T2" fmla="*/ 6 w 96"/>
                <a:gd name="T3" fmla="*/ 120 h 120"/>
                <a:gd name="T4" fmla="*/ 0 w 96"/>
                <a:gd name="T5" fmla="*/ 114 h 120"/>
                <a:gd name="T6" fmla="*/ 0 w 96"/>
                <a:gd name="T7" fmla="*/ 6 h 120"/>
                <a:gd name="T8" fmla="*/ 6 w 96"/>
                <a:gd name="T9" fmla="*/ 0 h 120"/>
                <a:gd name="T10" fmla="*/ 90 w 96"/>
                <a:gd name="T11" fmla="*/ 0 h 120"/>
                <a:gd name="T12" fmla="*/ 96 w 96"/>
                <a:gd name="T13" fmla="*/ 6 h 120"/>
                <a:gd name="T14" fmla="*/ 96 w 96"/>
                <a:gd name="T15" fmla="*/ 114 h 120"/>
                <a:gd name="T16" fmla="*/ 90 w 96"/>
                <a:gd name="T17" fmla="*/ 120 h 120"/>
                <a:gd name="T18" fmla="*/ 12 w 96"/>
                <a:gd name="T19" fmla="*/ 108 h 120"/>
                <a:gd name="T20" fmla="*/ 84 w 96"/>
                <a:gd name="T21" fmla="*/ 108 h 120"/>
                <a:gd name="T22" fmla="*/ 84 w 96"/>
                <a:gd name="T23" fmla="*/ 12 h 120"/>
                <a:gd name="T24" fmla="*/ 12 w 96"/>
                <a:gd name="T25" fmla="*/ 12 h 120"/>
                <a:gd name="T26" fmla="*/ 12 w 96"/>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20">
                  <a:moveTo>
                    <a:pt x="90" y="120"/>
                  </a:moveTo>
                  <a:cubicBezTo>
                    <a:pt x="6" y="120"/>
                    <a:pt x="6" y="120"/>
                    <a:pt x="6" y="120"/>
                  </a:cubicBezTo>
                  <a:cubicBezTo>
                    <a:pt x="2" y="120"/>
                    <a:pt x="0" y="118"/>
                    <a:pt x="0" y="114"/>
                  </a:cubicBezTo>
                  <a:cubicBezTo>
                    <a:pt x="0" y="6"/>
                    <a:pt x="0" y="6"/>
                    <a:pt x="0" y="6"/>
                  </a:cubicBezTo>
                  <a:cubicBezTo>
                    <a:pt x="0" y="3"/>
                    <a:pt x="2" y="0"/>
                    <a:pt x="6" y="0"/>
                  </a:cubicBezTo>
                  <a:cubicBezTo>
                    <a:pt x="90" y="0"/>
                    <a:pt x="90" y="0"/>
                    <a:pt x="90" y="0"/>
                  </a:cubicBezTo>
                  <a:cubicBezTo>
                    <a:pt x="93" y="0"/>
                    <a:pt x="96" y="3"/>
                    <a:pt x="96" y="6"/>
                  </a:cubicBezTo>
                  <a:cubicBezTo>
                    <a:pt x="96" y="114"/>
                    <a:pt x="96" y="114"/>
                    <a:pt x="96" y="114"/>
                  </a:cubicBezTo>
                  <a:cubicBezTo>
                    <a:pt x="96" y="118"/>
                    <a:pt x="93" y="120"/>
                    <a:pt x="90" y="120"/>
                  </a:cubicBezTo>
                  <a:close/>
                  <a:moveTo>
                    <a:pt x="12" y="108"/>
                  </a:moveTo>
                  <a:cubicBezTo>
                    <a:pt x="84" y="108"/>
                    <a:pt x="84" y="108"/>
                    <a:pt x="84" y="108"/>
                  </a:cubicBezTo>
                  <a:cubicBezTo>
                    <a:pt x="84" y="12"/>
                    <a:pt x="84" y="12"/>
                    <a:pt x="84"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0" name="Freeform 88"/>
            <p:cNvSpPr>
              <a:spLocks noEditPoints="1"/>
            </p:cNvSpPr>
            <p:nvPr/>
          </p:nvSpPr>
          <p:spPr bwMode="auto">
            <a:xfrm>
              <a:off x="4762" y="1917"/>
              <a:ext cx="142" cy="178"/>
            </a:xfrm>
            <a:custGeom>
              <a:avLst/>
              <a:gdLst>
                <a:gd name="T0" fmla="*/ 90 w 96"/>
                <a:gd name="T1" fmla="*/ 120 h 120"/>
                <a:gd name="T2" fmla="*/ 6 w 96"/>
                <a:gd name="T3" fmla="*/ 120 h 120"/>
                <a:gd name="T4" fmla="*/ 0 w 96"/>
                <a:gd name="T5" fmla="*/ 114 h 120"/>
                <a:gd name="T6" fmla="*/ 0 w 96"/>
                <a:gd name="T7" fmla="*/ 6 h 120"/>
                <a:gd name="T8" fmla="*/ 6 w 96"/>
                <a:gd name="T9" fmla="*/ 0 h 120"/>
                <a:gd name="T10" fmla="*/ 90 w 96"/>
                <a:gd name="T11" fmla="*/ 0 h 120"/>
                <a:gd name="T12" fmla="*/ 96 w 96"/>
                <a:gd name="T13" fmla="*/ 6 h 120"/>
                <a:gd name="T14" fmla="*/ 96 w 96"/>
                <a:gd name="T15" fmla="*/ 114 h 120"/>
                <a:gd name="T16" fmla="*/ 90 w 96"/>
                <a:gd name="T17" fmla="*/ 120 h 120"/>
                <a:gd name="T18" fmla="*/ 12 w 96"/>
                <a:gd name="T19" fmla="*/ 108 h 120"/>
                <a:gd name="T20" fmla="*/ 84 w 96"/>
                <a:gd name="T21" fmla="*/ 108 h 120"/>
                <a:gd name="T22" fmla="*/ 84 w 96"/>
                <a:gd name="T23" fmla="*/ 12 h 120"/>
                <a:gd name="T24" fmla="*/ 12 w 96"/>
                <a:gd name="T25" fmla="*/ 12 h 120"/>
                <a:gd name="T26" fmla="*/ 12 w 96"/>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20">
                  <a:moveTo>
                    <a:pt x="90" y="120"/>
                  </a:moveTo>
                  <a:cubicBezTo>
                    <a:pt x="6" y="120"/>
                    <a:pt x="6" y="120"/>
                    <a:pt x="6" y="120"/>
                  </a:cubicBezTo>
                  <a:cubicBezTo>
                    <a:pt x="2" y="120"/>
                    <a:pt x="0" y="118"/>
                    <a:pt x="0" y="114"/>
                  </a:cubicBezTo>
                  <a:cubicBezTo>
                    <a:pt x="0" y="6"/>
                    <a:pt x="0" y="6"/>
                    <a:pt x="0" y="6"/>
                  </a:cubicBezTo>
                  <a:cubicBezTo>
                    <a:pt x="0" y="3"/>
                    <a:pt x="2" y="0"/>
                    <a:pt x="6" y="0"/>
                  </a:cubicBezTo>
                  <a:cubicBezTo>
                    <a:pt x="90" y="0"/>
                    <a:pt x="90" y="0"/>
                    <a:pt x="90" y="0"/>
                  </a:cubicBezTo>
                  <a:cubicBezTo>
                    <a:pt x="93" y="0"/>
                    <a:pt x="96" y="3"/>
                    <a:pt x="96" y="6"/>
                  </a:cubicBezTo>
                  <a:cubicBezTo>
                    <a:pt x="96" y="114"/>
                    <a:pt x="96" y="114"/>
                    <a:pt x="96" y="114"/>
                  </a:cubicBezTo>
                  <a:cubicBezTo>
                    <a:pt x="96" y="118"/>
                    <a:pt x="93" y="120"/>
                    <a:pt x="90" y="120"/>
                  </a:cubicBezTo>
                  <a:close/>
                  <a:moveTo>
                    <a:pt x="12" y="108"/>
                  </a:moveTo>
                  <a:cubicBezTo>
                    <a:pt x="84" y="108"/>
                    <a:pt x="84" y="108"/>
                    <a:pt x="84" y="108"/>
                  </a:cubicBezTo>
                  <a:cubicBezTo>
                    <a:pt x="84" y="12"/>
                    <a:pt x="84" y="12"/>
                    <a:pt x="84"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1" name="Freeform 89"/>
            <p:cNvSpPr>
              <a:spLocks noEditPoints="1"/>
            </p:cNvSpPr>
            <p:nvPr/>
          </p:nvSpPr>
          <p:spPr bwMode="auto">
            <a:xfrm>
              <a:off x="4602" y="1829"/>
              <a:ext cx="178" cy="266"/>
            </a:xfrm>
            <a:custGeom>
              <a:avLst/>
              <a:gdLst>
                <a:gd name="T0" fmla="*/ 114 w 120"/>
                <a:gd name="T1" fmla="*/ 180 h 180"/>
                <a:gd name="T2" fmla="*/ 6 w 120"/>
                <a:gd name="T3" fmla="*/ 180 h 180"/>
                <a:gd name="T4" fmla="*/ 0 w 120"/>
                <a:gd name="T5" fmla="*/ 174 h 180"/>
                <a:gd name="T6" fmla="*/ 0 w 120"/>
                <a:gd name="T7" fmla="*/ 6 h 180"/>
                <a:gd name="T8" fmla="*/ 6 w 120"/>
                <a:gd name="T9" fmla="*/ 0 h 180"/>
                <a:gd name="T10" fmla="*/ 114 w 120"/>
                <a:gd name="T11" fmla="*/ 0 h 180"/>
                <a:gd name="T12" fmla="*/ 120 w 120"/>
                <a:gd name="T13" fmla="*/ 6 h 180"/>
                <a:gd name="T14" fmla="*/ 120 w 120"/>
                <a:gd name="T15" fmla="*/ 174 h 180"/>
                <a:gd name="T16" fmla="*/ 114 w 120"/>
                <a:gd name="T17" fmla="*/ 180 h 180"/>
                <a:gd name="T18" fmla="*/ 12 w 120"/>
                <a:gd name="T19" fmla="*/ 168 h 180"/>
                <a:gd name="T20" fmla="*/ 108 w 120"/>
                <a:gd name="T21" fmla="*/ 168 h 180"/>
                <a:gd name="T22" fmla="*/ 108 w 120"/>
                <a:gd name="T23" fmla="*/ 12 h 180"/>
                <a:gd name="T24" fmla="*/ 12 w 120"/>
                <a:gd name="T25" fmla="*/ 12 h 180"/>
                <a:gd name="T26" fmla="*/ 12 w 120"/>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80">
                  <a:moveTo>
                    <a:pt x="114" y="180"/>
                  </a:moveTo>
                  <a:cubicBezTo>
                    <a:pt x="6" y="180"/>
                    <a:pt x="6" y="180"/>
                    <a:pt x="6" y="180"/>
                  </a:cubicBezTo>
                  <a:cubicBezTo>
                    <a:pt x="2" y="180"/>
                    <a:pt x="0" y="178"/>
                    <a:pt x="0" y="174"/>
                  </a:cubicBezTo>
                  <a:cubicBezTo>
                    <a:pt x="0" y="6"/>
                    <a:pt x="0" y="6"/>
                    <a:pt x="0" y="6"/>
                  </a:cubicBezTo>
                  <a:cubicBezTo>
                    <a:pt x="0" y="3"/>
                    <a:pt x="2" y="0"/>
                    <a:pt x="6" y="0"/>
                  </a:cubicBezTo>
                  <a:cubicBezTo>
                    <a:pt x="114" y="0"/>
                    <a:pt x="114" y="0"/>
                    <a:pt x="114" y="0"/>
                  </a:cubicBezTo>
                  <a:cubicBezTo>
                    <a:pt x="117" y="0"/>
                    <a:pt x="120" y="3"/>
                    <a:pt x="120" y="6"/>
                  </a:cubicBezTo>
                  <a:cubicBezTo>
                    <a:pt x="120" y="174"/>
                    <a:pt x="120" y="174"/>
                    <a:pt x="120" y="174"/>
                  </a:cubicBezTo>
                  <a:cubicBezTo>
                    <a:pt x="120" y="178"/>
                    <a:pt x="117" y="180"/>
                    <a:pt x="114" y="180"/>
                  </a:cubicBezTo>
                  <a:close/>
                  <a:moveTo>
                    <a:pt x="12" y="168"/>
                  </a:moveTo>
                  <a:cubicBezTo>
                    <a:pt x="108" y="168"/>
                    <a:pt x="108" y="168"/>
                    <a:pt x="108" y="168"/>
                  </a:cubicBezTo>
                  <a:cubicBezTo>
                    <a:pt x="108" y="12"/>
                    <a:pt x="108" y="12"/>
                    <a:pt x="108"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2" name="Freeform 90"/>
            <p:cNvSpPr>
              <a:spLocks noEditPoints="1"/>
            </p:cNvSpPr>
            <p:nvPr/>
          </p:nvSpPr>
          <p:spPr bwMode="auto">
            <a:xfrm>
              <a:off x="4762" y="1864"/>
              <a:ext cx="142" cy="71"/>
            </a:xfrm>
            <a:custGeom>
              <a:avLst/>
              <a:gdLst>
                <a:gd name="T0" fmla="*/ 90 w 96"/>
                <a:gd name="T1" fmla="*/ 48 h 48"/>
                <a:gd name="T2" fmla="*/ 6 w 96"/>
                <a:gd name="T3" fmla="*/ 48 h 48"/>
                <a:gd name="T4" fmla="*/ 0 w 96"/>
                <a:gd name="T5" fmla="*/ 42 h 48"/>
                <a:gd name="T6" fmla="*/ 0 w 96"/>
                <a:gd name="T7" fmla="*/ 6 h 48"/>
                <a:gd name="T8" fmla="*/ 6 w 96"/>
                <a:gd name="T9" fmla="*/ 0 h 48"/>
                <a:gd name="T10" fmla="*/ 72 w 96"/>
                <a:gd name="T11" fmla="*/ 0 h 48"/>
                <a:gd name="T12" fmla="*/ 77 w 96"/>
                <a:gd name="T13" fmla="*/ 4 h 48"/>
                <a:gd name="T14" fmla="*/ 95 w 96"/>
                <a:gd name="T15" fmla="*/ 40 h 48"/>
                <a:gd name="T16" fmla="*/ 95 w 96"/>
                <a:gd name="T17" fmla="*/ 46 h 48"/>
                <a:gd name="T18" fmla="*/ 90 w 96"/>
                <a:gd name="T19" fmla="*/ 48 h 48"/>
                <a:gd name="T20" fmla="*/ 12 w 96"/>
                <a:gd name="T21" fmla="*/ 36 h 48"/>
                <a:gd name="T22" fmla="*/ 80 w 96"/>
                <a:gd name="T23" fmla="*/ 36 h 48"/>
                <a:gd name="T24" fmla="*/ 68 w 96"/>
                <a:gd name="T25" fmla="*/ 12 h 48"/>
                <a:gd name="T26" fmla="*/ 12 w 96"/>
                <a:gd name="T27" fmla="*/ 12 h 48"/>
                <a:gd name="T28" fmla="*/ 12 w 96"/>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48">
                  <a:moveTo>
                    <a:pt x="90" y="48"/>
                  </a:moveTo>
                  <a:cubicBezTo>
                    <a:pt x="6" y="48"/>
                    <a:pt x="6" y="48"/>
                    <a:pt x="6" y="48"/>
                  </a:cubicBezTo>
                  <a:cubicBezTo>
                    <a:pt x="2" y="48"/>
                    <a:pt x="0" y="46"/>
                    <a:pt x="0" y="42"/>
                  </a:cubicBezTo>
                  <a:cubicBezTo>
                    <a:pt x="0" y="6"/>
                    <a:pt x="0" y="6"/>
                    <a:pt x="0" y="6"/>
                  </a:cubicBezTo>
                  <a:cubicBezTo>
                    <a:pt x="0" y="3"/>
                    <a:pt x="2" y="0"/>
                    <a:pt x="6" y="0"/>
                  </a:cubicBezTo>
                  <a:cubicBezTo>
                    <a:pt x="72" y="0"/>
                    <a:pt x="72" y="0"/>
                    <a:pt x="72" y="0"/>
                  </a:cubicBezTo>
                  <a:cubicBezTo>
                    <a:pt x="74" y="0"/>
                    <a:pt x="76" y="2"/>
                    <a:pt x="77" y="4"/>
                  </a:cubicBezTo>
                  <a:cubicBezTo>
                    <a:pt x="95" y="40"/>
                    <a:pt x="95" y="40"/>
                    <a:pt x="95" y="40"/>
                  </a:cubicBezTo>
                  <a:cubicBezTo>
                    <a:pt x="96" y="42"/>
                    <a:pt x="96" y="44"/>
                    <a:pt x="95" y="46"/>
                  </a:cubicBezTo>
                  <a:cubicBezTo>
                    <a:pt x="94" y="47"/>
                    <a:pt x="92" y="48"/>
                    <a:pt x="90" y="48"/>
                  </a:cubicBezTo>
                  <a:close/>
                  <a:moveTo>
                    <a:pt x="12" y="36"/>
                  </a:moveTo>
                  <a:cubicBezTo>
                    <a:pt x="80" y="36"/>
                    <a:pt x="80" y="36"/>
                    <a:pt x="80" y="36"/>
                  </a:cubicBezTo>
                  <a:cubicBezTo>
                    <a:pt x="68" y="12"/>
                    <a:pt x="68" y="12"/>
                    <a:pt x="68"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3" name="Freeform 91"/>
            <p:cNvSpPr>
              <a:spLocks noEditPoints="1"/>
            </p:cNvSpPr>
            <p:nvPr/>
          </p:nvSpPr>
          <p:spPr bwMode="auto">
            <a:xfrm>
              <a:off x="4476" y="1864"/>
              <a:ext cx="144" cy="71"/>
            </a:xfrm>
            <a:custGeom>
              <a:avLst/>
              <a:gdLst>
                <a:gd name="T0" fmla="*/ 91 w 97"/>
                <a:gd name="T1" fmla="*/ 48 h 48"/>
                <a:gd name="T2" fmla="*/ 7 w 97"/>
                <a:gd name="T3" fmla="*/ 48 h 48"/>
                <a:gd name="T4" fmla="*/ 2 w 97"/>
                <a:gd name="T5" fmla="*/ 46 h 48"/>
                <a:gd name="T6" fmla="*/ 1 w 97"/>
                <a:gd name="T7" fmla="*/ 40 h 48"/>
                <a:gd name="T8" fmla="*/ 19 w 97"/>
                <a:gd name="T9" fmla="*/ 4 h 48"/>
                <a:gd name="T10" fmla="*/ 25 w 97"/>
                <a:gd name="T11" fmla="*/ 0 h 48"/>
                <a:gd name="T12" fmla="*/ 91 w 97"/>
                <a:gd name="T13" fmla="*/ 0 h 48"/>
                <a:gd name="T14" fmla="*/ 97 w 97"/>
                <a:gd name="T15" fmla="*/ 6 h 48"/>
                <a:gd name="T16" fmla="*/ 97 w 97"/>
                <a:gd name="T17" fmla="*/ 42 h 48"/>
                <a:gd name="T18" fmla="*/ 91 w 97"/>
                <a:gd name="T19" fmla="*/ 48 h 48"/>
                <a:gd name="T20" fmla="*/ 16 w 97"/>
                <a:gd name="T21" fmla="*/ 36 h 48"/>
                <a:gd name="T22" fmla="*/ 85 w 97"/>
                <a:gd name="T23" fmla="*/ 36 h 48"/>
                <a:gd name="T24" fmla="*/ 85 w 97"/>
                <a:gd name="T25" fmla="*/ 12 h 48"/>
                <a:gd name="T26" fmla="*/ 28 w 97"/>
                <a:gd name="T27" fmla="*/ 12 h 48"/>
                <a:gd name="T28" fmla="*/ 16 w 97"/>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48">
                  <a:moveTo>
                    <a:pt x="91" y="48"/>
                  </a:moveTo>
                  <a:cubicBezTo>
                    <a:pt x="7" y="48"/>
                    <a:pt x="7" y="48"/>
                    <a:pt x="7" y="48"/>
                  </a:cubicBezTo>
                  <a:cubicBezTo>
                    <a:pt x="5" y="48"/>
                    <a:pt x="3" y="47"/>
                    <a:pt x="2" y="46"/>
                  </a:cubicBezTo>
                  <a:cubicBezTo>
                    <a:pt x="0" y="44"/>
                    <a:pt x="0" y="42"/>
                    <a:pt x="1" y="40"/>
                  </a:cubicBezTo>
                  <a:cubicBezTo>
                    <a:pt x="19" y="4"/>
                    <a:pt x="19" y="4"/>
                    <a:pt x="19" y="4"/>
                  </a:cubicBezTo>
                  <a:cubicBezTo>
                    <a:pt x="20" y="2"/>
                    <a:pt x="22" y="0"/>
                    <a:pt x="25" y="0"/>
                  </a:cubicBezTo>
                  <a:cubicBezTo>
                    <a:pt x="91" y="0"/>
                    <a:pt x="91" y="0"/>
                    <a:pt x="91" y="0"/>
                  </a:cubicBezTo>
                  <a:cubicBezTo>
                    <a:pt x="94" y="0"/>
                    <a:pt x="97" y="3"/>
                    <a:pt x="97" y="6"/>
                  </a:cubicBezTo>
                  <a:cubicBezTo>
                    <a:pt x="97" y="42"/>
                    <a:pt x="97" y="42"/>
                    <a:pt x="97" y="42"/>
                  </a:cubicBezTo>
                  <a:cubicBezTo>
                    <a:pt x="97" y="46"/>
                    <a:pt x="94" y="48"/>
                    <a:pt x="91" y="48"/>
                  </a:cubicBezTo>
                  <a:close/>
                  <a:moveTo>
                    <a:pt x="16" y="36"/>
                  </a:moveTo>
                  <a:cubicBezTo>
                    <a:pt x="85" y="36"/>
                    <a:pt x="85" y="36"/>
                    <a:pt x="85" y="36"/>
                  </a:cubicBezTo>
                  <a:cubicBezTo>
                    <a:pt x="85" y="12"/>
                    <a:pt x="85" y="12"/>
                    <a:pt x="85" y="12"/>
                  </a:cubicBezTo>
                  <a:cubicBezTo>
                    <a:pt x="28" y="12"/>
                    <a:pt x="28" y="12"/>
                    <a:pt x="28" y="12"/>
                  </a:cubicBezTo>
                  <a:lnTo>
                    <a:pt x="1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4" name="Freeform 92"/>
            <p:cNvSpPr>
              <a:spLocks noEditPoints="1"/>
            </p:cNvSpPr>
            <p:nvPr/>
          </p:nvSpPr>
          <p:spPr bwMode="auto">
            <a:xfrm>
              <a:off x="4601" y="1776"/>
              <a:ext cx="179" cy="71"/>
            </a:xfrm>
            <a:custGeom>
              <a:avLst/>
              <a:gdLst>
                <a:gd name="T0" fmla="*/ 115 w 121"/>
                <a:gd name="T1" fmla="*/ 48 h 48"/>
                <a:gd name="T2" fmla="*/ 7 w 121"/>
                <a:gd name="T3" fmla="*/ 48 h 48"/>
                <a:gd name="T4" fmla="*/ 2 w 121"/>
                <a:gd name="T5" fmla="*/ 46 h 48"/>
                <a:gd name="T6" fmla="*/ 1 w 121"/>
                <a:gd name="T7" fmla="*/ 40 h 48"/>
                <a:gd name="T8" fmla="*/ 19 w 121"/>
                <a:gd name="T9" fmla="*/ 4 h 48"/>
                <a:gd name="T10" fmla="*/ 25 w 121"/>
                <a:gd name="T11" fmla="*/ 0 h 48"/>
                <a:gd name="T12" fmla="*/ 97 w 121"/>
                <a:gd name="T13" fmla="*/ 0 h 48"/>
                <a:gd name="T14" fmla="*/ 102 w 121"/>
                <a:gd name="T15" fmla="*/ 4 h 48"/>
                <a:gd name="T16" fmla="*/ 120 w 121"/>
                <a:gd name="T17" fmla="*/ 40 h 48"/>
                <a:gd name="T18" fmla="*/ 120 w 121"/>
                <a:gd name="T19" fmla="*/ 46 h 48"/>
                <a:gd name="T20" fmla="*/ 115 w 121"/>
                <a:gd name="T21" fmla="*/ 48 h 48"/>
                <a:gd name="T22" fmla="*/ 16 w 121"/>
                <a:gd name="T23" fmla="*/ 36 h 48"/>
                <a:gd name="T24" fmla="*/ 105 w 121"/>
                <a:gd name="T25" fmla="*/ 36 h 48"/>
                <a:gd name="T26" fmla="*/ 93 w 121"/>
                <a:gd name="T27" fmla="*/ 12 h 48"/>
                <a:gd name="T28" fmla="*/ 28 w 121"/>
                <a:gd name="T29" fmla="*/ 12 h 48"/>
                <a:gd name="T30" fmla="*/ 16 w 121"/>
                <a:gd name="T31"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48">
                  <a:moveTo>
                    <a:pt x="115" y="48"/>
                  </a:moveTo>
                  <a:cubicBezTo>
                    <a:pt x="7" y="48"/>
                    <a:pt x="7" y="48"/>
                    <a:pt x="7" y="48"/>
                  </a:cubicBezTo>
                  <a:cubicBezTo>
                    <a:pt x="5" y="48"/>
                    <a:pt x="3" y="47"/>
                    <a:pt x="2" y="46"/>
                  </a:cubicBezTo>
                  <a:cubicBezTo>
                    <a:pt x="0" y="44"/>
                    <a:pt x="0" y="42"/>
                    <a:pt x="1" y="40"/>
                  </a:cubicBezTo>
                  <a:cubicBezTo>
                    <a:pt x="19" y="4"/>
                    <a:pt x="19" y="4"/>
                    <a:pt x="19" y="4"/>
                  </a:cubicBezTo>
                  <a:cubicBezTo>
                    <a:pt x="20" y="2"/>
                    <a:pt x="22" y="0"/>
                    <a:pt x="25" y="0"/>
                  </a:cubicBezTo>
                  <a:cubicBezTo>
                    <a:pt x="97" y="0"/>
                    <a:pt x="97" y="0"/>
                    <a:pt x="97" y="0"/>
                  </a:cubicBezTo>
                  <a:cubicBezTo>
                    <a:pt x="99" y="0"/>
                    <a:pt x="101" y="2"/>
                    <a:pt x="102" y="4"/>
                  </a:cubicBezTo>
                  <a:cubicBezTo>
                    <a:pt x="120" y="40"/>
                    <a:pt x="120" y="40"/>
                    <a:pt x="120" y="40"/>
                  </a:cubicBezTo>
                  <a:cubicBezTo>
                    <a:pt x="121" y="42"/>
                    <a:pt x="121" y="44"/>
                    <a:pt x="120" y="46"/>
                  </a:cubicBezTo>
                  <a:cubicBezTo>
                    <a:pt x="119" y="47"/>
                    <a:pt x="117" y="48"/>
                    <a:pt x="115" y="48"/>
                  </a:cubicBezTo>
                  <a:close/>
                  <a:moveTo>
                    <a:pt x="16" y="36"/>
                  </a:moveTo>
                  <a:cubicBezTo>
                    <a:pt x="105" y="36"/>
                    <a:pt x="105" y="36"/>
                    <a:pt x="105" y="36"/>
                  </a:cubicBezTo>
                  <a:cubicBezTo>
                    <a:pt x="93" y="12"/>
                    <a:pt x="93" y="12"/>
                    <a:pt x="93" y="12"/>
                  </a:cubicBezTo>
                  <a:cubicBezTo>
                    <a:pt x="28" y="12"/>
                    <a:pt x="28" y="12"/>
                    <a:pt x="28" y="12"/>
                  </a:cubicBezTo>
                  <a:lnTo>
                    <a:pt x="1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5" name="Freeform 93"/>
            <p:cNvSpPr>
              <a:spLocks/>
            </p:cNvSpPr>
            <p:nvPr/>
          </p:nvSpPr>
          <p:spPr bwMode="auto">
            <a:xfrm>
              <a:off x="4663" y="1909"/>
              <a:ext cx="46" cy="105"/>
            </a:xfrm>
            <a:custGeom>
              <a:avLst/>
              <a:gdLst>
                <a:gd name="T0" fmla="*/ 25 w 31"/>
                <a:gd name="T1" fmla="*/ 71 h 71"/>
                <a:gd name="T2" fmla="*/ 19 w 31"/>
                <a:gd name="T3" fmla="*/ 65 h 71"/>
                <a:gd name="T4" fmla="*/ 19 w 31"/>
                <a:gd name="T5" fmla="*/ 15 h 71"/>
                <a:gd name="T6" fmla="*/ 9 w 31"/>
                <a:gd name="T7" fmla="*/ 19 h 71"/>
                <a:gd name="T8" fmla="*/ 1 w 31"/>
                <a:gd name="T9" fmla="*/ 15 h 71"/>
                <a:gd name="T10" fmla="*/ 5 w 31"/>
                <a:gd name="T11" fmla="*/ 8 h 71"/>
                <a:gd name="T12" fmla="*/ 23 w 31"/>
                <a:gd name="T13" fmla="*/ 1 h 71"/>
                <a:gd name="T14" fmla="*/ 28 w 31"/>
                <a:gd name="T15" fmla="*/ 2 h 71"/>
                <a:gd name="T16" fmla="*/ 31 w 31"/>
                <a:gd name="T17" fmla="*/ 6 h 71"/>
                <a:gd name="T18" fmla="*/ 31 w 31"/>
                <a:gd name="T19" fmla="*/ 65 h 71"/>
                <a:gd name="T20" fmla="*/ 25 w 31"/>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71">
                  <a:moveTo>
                    <a:pt x="25" y="71"/>
                  </a:moveTo>
                  <a:cubicBezTo>
                    <a:pt x="21" y="71"/>
                    <a:pt x="19" y="68"/>
                    <a:pt x="19" y="65"/>
                  </a:cubicBezTo>
                  <a:cubicBezTo>
                    <a:pt x="19" y="15"/>
                    <a:pt x="19" y="15"/>
                    <a:pt x="19" y="15"/>
                  </a:cubicBezTo>
                  <a:cubicBezTo>
                    <a:pt x="9" y="19"/>
                    <a:pt x="9" y="19"/>
                    <a:pt x="9" y="19"/>
                  </a:cubicBezTo>
                  <a:cubicBezTo>
                    <a:pt x="6" y="20"/>
                    <a:pt x="2" y="18"/>
                    <a:pt x="1" y="15"/>
                  </a:cubicBezTo>
                  <a:cubicBezTo>
                    <a:pt x="0" y="12"/>
                    <a:pt x="1" y="9"/>
                    <a:pt x="5" y="8"/>
                  </a:cubicBezTo>
                  <a:cubicBezTo>
                    <a:pt x="23" y="1"/>
                    <a:pt x="23" y="1"/>
                    <a:pt x="23" y="1"/>
                  </a:cubicBezTo>
                  <a:cubicBezTo>
                    <a:pt x="24" y="0"/>
                    <a:pt x="26" y="0"/>
                    <a:pt x="28" y="2"/>
                  </a:cubicBezTo>
                  <a:cubicBezTo>
                    <a:pt x="30" y="3"/>
                    <a:pt x="31" y="4"/>
                    <a:pt x="31" y="6"/>
                  </a:cubicBezTo>
                  <a:cubicBezTo>
                    <a:pt x="31" y="65"/>
                    <a:pt x="31" y="65"/>
                    <a:pt x="31" y="65"/>
                  </a:cubicBezTo>
                  <a:cubicBezTo>
                    <a:pt x="31" y="68"/>
                    <a:pt x="28" y="71"/>
                    <a:pt x="2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6" name="Freeform 94"/>
            <p:cNvSpPr>
              <a:spLocks/>
            </p:cNvSpPr>
            <p:nvPr/>
          </p:nvSpPr>
          <p:spPr bwMode="auto">
            <a:xfrm>
              <a:off x="4524" y="1963"/>
              <a:ext cx="52" cy="88"/>
            </a:xfrm>
            <a:custGeom>
              <a:avLst/>
              <a:gdLst>
                <a:gd name="T0" fmla="*/ 29 w 35"/>
                <a:gd name="T1" fmla="*/ 59 h 59"/>
                <a:gd name="T2" fmla="*/ 6 w 35"/>
                <a:gd name="T3" fmla="*/ 59 h 59"/>
                <a:gd name="T4" fmla="*/ 1 w 35"/>
                <a:gd name="T5" fmla="*/ 56 h 59"/>
                <a:gd name="T6" fmla="*/ 1 w 35"/>
                <a:gd name="T7" fmla="*/ 50 h 59"/>
                <a:gd name="T8" fmla="*/ 22 w 35"/>
                <a:gd name="T9" fmla="*/ 21 h 59"/>
                <a:gd name="T10" fmla="*/ 23 w 35"/>
                <a:gd name="T11" fmla="*/ 18 h 59"/>
                <a:gd name="T12" fmla="*/ 17 w 35"/>
                <a:gd name="T13" fmla="*/ 12 h 59"/>
                <a:gd name="T14" fmla="*/ 12 w 35"/>
                <a:gd name="T15" fmla="*/ 17 h 59"/>
                <a:gd name="T16" fmla="*/ 6 w 35"/>
                <a:gd name="T17" fmla="*/ 23 h 59"/>
                <a:gd name="T18" fmla="*/ 0 w 35"/>
                <a:gd name="T19" fmla="*/ 17 h 59"/>
                <a:gd name="T20" fmla="*/ 17 w 35"/>
                <a:gd name="T21" fmla="*/ 0 h 59"/>
                <a:gd name="T22" fmla="*/ 35 w 35"/>
                <a:gd name="T23" fmla="*/ 18 h 59"/>
                <a:gd name="T24" fmla="*/ 31 w 35"/>
                <a:gd name="T25" fmla="*/ 28 h 59"/>
                <a:gd name="T26" fmla="*/ 18 w 35"/>
                <a:gd name="T27" fmla="*/ 47 h 59"/>
                <a:gd name="T28" fmla="*/ 29 w 35"/>
                <a:gd name="T29" fmla="*/ 47 h 59"/>
                <a:gd name="T30" fmla="*/ 35 w 35"/>
                <a:gd name="T31" fmla="*/ 53 h 59"/>
                <a:gd name="T32" fmla="*/ 29 w 35"/>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59">
                  <a:moveTo>
                    <a:pt x="29" y="59"/>
                  </a:moveTo>
                  <a:cubicBezTo>
                    <a:pt x="6" y="59"/>
                    <a:pt x="6" y="59"/>
                    <a:pt x="6" y="59"/>
                  </a:cubicBezTo>
                  <a:cubicBezTo>
                    <a:pt x="4" y="59"/>
                    <a:pt x="2" y="58"/>
                    <a:pt x="1" y="56"/>
                  </a:cubicBezTo>
                  <a:cubicBezTo>
                    <a:pt x="0" y="54"/>
                    <a:pt x="0" y="52"/>
                    <a:pt x="1" y="50"/>
                  </a:cubicBezTo>
                  <a:cubicBezTo>
                    <a:pt x="22" y="21"/>
                    <a:pt x="22" y="21"/>
                    <a:pt x="22" y="21"/>
                  </a:cubicBezTo>
                  <a:cubicBezTo>
                    <a:pt x="22" y="20"/>
                    <a:pt x="23" y="19"/>
                    <a:pt x="23" y="18"/>
                  </a:cubicBezTo>
                  <a:cubicBezTo>
                    <a:pt x="23" y="15"/>
                    <a:pt x="20" y="12"/>
                    <a:pt x="17" y="12"/>
                  </a:cubicBezTo>
                  <a:cubicBezTo>
                    <a:pt x="15" y="12"/>
                    <a:pt x="12" y="15"/>
                    <a:pt x="12" y="17"/>
                  </a:cubicBezTo>
                  <a:cubicBezTo>
                    <a:pt x="12" y="21"/>
                    <a:pt x="9" y="23"/>
                    <a:pt x="6" y="23"/>
                  </a:cubicBezTo>
                  <a:cubicBezTo>
                    <a:pt x="3" y="23"/>
                    <a:pt x="0" y="20"/>
                    <a:pt x="0" y="17"/>
                  </a:cubicBezTo>
                  <a:cubicBezTo>
                    <a:pt x="1" y="8"/>
                    <a:pt x="8" y="0"/>
                    <a:pt x="17" y="0"/>
                  </a:cubicBezTo>
                  <a:cubicBezTo>
                    <a:pt x="27" y="0"/>
                    <a:pt x="35" y="8"/>
                    <a:pt x="35" y="18"/>
                  </a:cubicBezTo>
                  <a:cubicBezTo>
                    <a:pt x="35" y="22"/>
                    <a:pt x="33" y="26"/>
                    <a:pt x="31" y="28"/>
                  </a:cubicBezTo>
                  <a:cubicBezTo>
                    <a:pt x="18" y="47"/>
                    <a:pt x="18" y="47"/>
                    <a:pt x="18" y="47"/>
                  </a:cubicBezTo>
                  <a:cubicBezTo>
                    <a:pt x="29" y="47"/>
                    <a:pt x="29" y="47"/>
                    <a:pt x="29" y="47"/>
                  </a:cubicBezTo>
                  <a:cubicBezTo>
                    <a:pt x="32" y="47"/>
                    <a:pt x="35" y="50"/>
                    <a:pt x="35" y="53"/>
                  </a:cubicBezTo>
                  <a:cubicBezTo>
                    <a:pt x="35" y="57"/>
                    <a:pt x="32" y="59"/>
                    <a:pt x="2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7" name="Freeform 95"/>
            <p:cNvSpPr>
              <a:spLocks/>
            </p:cNvSpPr>
            <p:nvPr/>
          </p:nvSpPr>
          <p:spPr bwMode="auto">
            <a:xfrm>
              <a:off x="4805" y="1962"/>
              <a:ext cx="52" cy="53"/>
            </a:xfrm>
            <a:custGeom>
              <a:avLst/>
              <a:gdLst>
                <a:gd name="T0" fmla="*/ 18 w 35"/>
                <a:gd name="T1" fmla="*/ 36 h 36"/>
                <a:gd name="T2" fmla="*/ 12 w 35"/>
                <a:gd name="T3" fmla="*/ 30 h 36"/>
                <a:gd name="T4" fmla="*/ 18 w 35"/>
                <a:gd name="T5" fmla="*/ 24 h 36"/>
                <a:gd name="T6" fmla="*/ 23 w 35"/>
                <a:gd name="T7" fmla="*/ 18 h 36"/>
                <a:gd name="T8" fmla="*/ 18 w 35"/>
                <a:gd name="T9" fmla="*/ 12 h 36"/>
                <a:gd name="T10" fmla="*/ 13 w 35"/>
                <a:gd name="T11" fmla="*/ 18 h 36"/>
                <a:gd name="T12" fmla="*/ 6 w 35"/>
                <a:gd name="T13" fmla="*/ 24 h 36"/>
                <a:gd name="T14" fmla="*/ 1 w 35"/>
                <a:gd name="T15" fmla="*/ 17 h 36"/>
                <a:gd name="T16" fmla="*/ 18 w 35"/>
                <a:gd name="T17" fmla="*/ 0 h 36"/>
                <a:gd name="T18" fmla="*/ 35 w 35"/>
                <a:gd name="T19" fmla="*/ 18 h 36"/>
                <a:gd name="T20" fmla="*/ 18 w 35"/>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18" y="36"/>
                  </a:moveTo>
                  <a:cubicBezTo>
                    <a:pt x="15" y="36"/>
                    <a:pt x="12" y="34"/>
                    <a:pt x="12" y="30"/>
                  </a:cubicBezTo>
                  <a:cubicBezTo>
                    <a:pt x="12" y="27"/>
                    <a:pt x="15" y="24"/>
                    <a:pt x="18" y="24"/>
                  </a:cubicBezTo>
                  <a:cubicBezTo>
                    <a:pt x="20" y="24"/>
                    <a:pt x="23" y="24"/>
                    <a:pt x="23" y="18"/>
                  </a:cubicBezTo>
                  <a:cubicBezTo>
                    <a:pt x="23" y="12"/>
                    <a:pt x="20" y="12"/>
                    <a:pt x="18" y="12"/>
                  </a:cubicBezTo>
                  <a:cubicBezTo>
                    <a:pt x="16" y="12"/>
                    <a:pt x="13" y="12"/>
                    <a:pt x="13" y="18"/>
                  </a:cubicBezTo>
                  <a:cubicBezTo>
                    <a:pt x="12" y="21"/>
                    <a:pt x="10" y="24"/>
                    <a:pt x="6" y="24"/>
                  </a:cubicBezTo>
                  <a:cubicBezTo>
                    <a:pt x="3" y="24"/>
                    <a:pt x="0" y="21"/>
                    <a:pt x="1" y="17"/>
                  </a:cubicBezTo>
                  <a:cubicBezTo>
                    <a:pt x="1" y="7"/>
                    <a:pt x="8" y="0"/>
                    <a:pt x="18" y="0"/>
                  </a:cubicBezTo>
                  <a:cubicBezTo>
                    <a:pt x="30" y="0"/>
                    <a:pt x="35" y="9"/>
                    <a:pt x="35" y="18"/>
                  </a:cubicBezTo>
                  <a:cubicBezTo>
                    <a:pt x="35" y="27"/>
                    <a:pt x="30"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sp>
          <p:nvSpPr>
            <p:cNvPr id="18" name="Freeform 96"/>
            <p:cNvSpPr>
              <a:spLocks/>
            </p:cNvSpPr>
            <p:nvPr/>
          </p:nvSpPr>
          <p:spPr bwMode="auto">
            <a:xfrm>
              <a:off x="4805" y="1997"/>
              <a:ext cx="52" cy="54"/>
            </a:xfrm>
            <a:custGeom>
              <a:avLst/>
              <a:gdLst>
                <a:gd name="T0" fmla="*/ 18 w 35"/>
                <a:gd name="T1" fmla="*/ 36 h 36"/>
                <a:gd name="T2" fmla="*/ 1 w 35"/>
                <a:gd name="T3" fmla="*/ 20 h 36"/>
                <a:gd name="T4" fmla="*/ 6 w 35"/>
                <a:gd name="T5" fmla="*/ 13 h 36"/>
                <a:gd name="T6" fmla="*/ 13 w 35"/>
                <a:gd name="T7" fmla="*/ 19 h 36"/>
                <a:gd name="T8" fmla="*/ 18 w 35"/>
                <a:gd name="T9" fmla="*/ 24 h 36"/>
                <a:gd name="T10" fmla="*/ 23 w 35"/>
                <a:gd name="T11" fmla="*/ 18 h 36"/>
                <a:gd name="T12" fmla="*/ 18 w 35"/>
                <a:gd name="T13" fmla="*/ 12 h 36"/>
                <a:gd name="T14" fmla="*/ 12 w 35"/>
                <a:gd name="T15" fmla="*/ 6 h 36"/>
                <a:gd name="T16" fmla="*/ 18 w 35"/>
                <a:gd name="T17" fmla="*/ 0 h 36"/>
                <a:gd name="T18" fmla="*/ 35 w 35"/>
                <a:gd name="T19" fmla="*/ 18 h 36"/>
                <a:gd name="T20" fmla="*/ 18 w 35"/>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6">
                  <a:moveTo>
                    <a:pt x="18" y="36"/>
                  </a:moveTo>
                  <a:cubicBezTo>
                    <a:pt x="8" y="36"/>
                    <a:pt x="1" y="30"/>
                    <a:pt x="1" y="20"/>
                  </a:cubicBezTo>
                  <a:cubicBezTo>
                    <a:pt x="0" y="16"/>
                    <a:pt x="3" y="13"/>
                    <a:pt x="6" y="13"/>
                  </a:cubicBezTo>
                  <a:cubicBezTo>
                    <a:pt x="10" y="13"/>
                    <a:pt x="12" y="16"/>
                    <a:pt x="13" y="19"/>
                  </a:cubicBezTo>
                  <a:cubicBezTo>
                    <a:pt x="13" y="24"/>
                    <a:pt x="16" y="24"/>
                    <a:pt x="18" y="24"/>
                  </a:cubicBezTo>
                  <a:cubicBezTo>
                    <a:pt x="20" y="24"/>
                    <a:pt x="23" y="24"/>
                    <a:pt x="23" y="18"/>
                  </a:cubicBezTo>
                  <a:cubicBezTo>
                    <a:pt x="23" y="12"/>
                    <a:pt x="20" y="12"/>
                    <a:pt x="18" y="12"/>
                  </a:cubicBezTo>
                  <a:cubicBezTo>
                    <a:pt x="15" y="12"/>
                    <a:pt x="12" y="10"/>
                    <a:pt x="12" y="6"/>
                  </a:cubicBezTo>
                  <a:cubicBezTo>
                    <a:pt x="12" y="3"/>
                    <a:pt x="15" y="0"/>
                    <a:pt x="18" y="0"/>
                  </a:cubicBezTo>
                  <a:cubicBezTo>
                    <a:pt x="30" y="0"/>
                    <a:pt x="35" y="9"/>
                    <a:pt x="35" y="18"/>
                  </a:cubicBezTo>
                  <a:cubicBezTo>
                    <a:pt x="35" y="27"/>
                    <a:pt x="30" y="36"/>
                    <a:pt x="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solidFill>
                  <a:srgbClr val="465359"/>
                </a:solidFill>
              </a:endParaRPr>
            </a:p>
          </p:txBody>
        </p:sp>
      </p:grpSp>
      <p:grpSp>
        <p:nvGrpSpPr>
          <p:cNvPr id="19" name="Group 18" descr="science symbol icon"/>
          <p:cNvGrpSpPr/>
          <p:nvPr/>
        </p:nvGrpSpPr>
        <p:grpSpPr>
          <a:xfrm>
            <a:off x="654887" y="2153445"/>
            <a:ext cx="581643" cy="651698"/>
            <a:chOff x="8388351" y="-2647950"/>
            <a:chExt cx="566738" cy="635000"/>
          </a:xfrm>
          <a:solidFill>
            <a:schemeClr val="accent3"/>
          </a:solidFill>
        </p:grpSpPr>
        <p:sp>
          <p:nvSpPr>
            <p:cNvPr id="20" name="Freeform 14"/>
            <p:cNvSpPr>
              <a:spLocks noEditPoints="1"/>
            </p:cNvSpPr>
            <p:nvPr/>
          </p:nvSpPr>
          <p:spPr bwMode="auto">
            <a:xfrm>
              <a:off x="8388351" y="-2647950"/>
              <a:ext cx="566738" cy="635000"/>
            </a:xfrm>
            <a:custGeom>
              <a:avLst/>
              <a:gdLst>
                <a:gd name="T0" fmla="*/ 79 w 86"/>
                <a:gd name="T1" fmla="*/ 41 h 96"/>
                <a:gd name="T2" fmla="*/ 59 w 86"/>
                <a:gd name="T3" fmla="*/ 18 h 96"/>
                <a:gd name="T4" fmla="*/ 27 w 86"/>
                <a:gd name="T5" fmla="*/ 18 h 96"/>
                <a:gd name="T6" fmla="*/ 7 w 86"/>
                <a:gd name="T7" fmla="*/ 41 h 96"/>
                <a:gd name="T8" fmla="*/ 7 w 86"/>
                <a:gd name="T9" fmla="*/ 55 h 96"/>
                <a:gd name="T10" fmla="*/ 15 w 86"/>
                <a:gd name="T11" fmla="*/ 80 h 96"/>
                <a:gd name="T12" fmla="*/ 43 w 86"/>
                <a:gd name="T13" fmla="*/ 96 h 96"/>
                <a:gd name="T14" fmla="*/ 71 w 86"/>
                <a:gd name="T15" fmla="*/ 80 h 96"/>
                <a:gd name="T16" fmla="*/ 79 w 86"/>
                <a:gd name="T17" fmla="*/ 55 h 96"/>
                <a:gd name="T18" fmla="*/ 71 w 86"/>
                <a:gd name="T19" fmla="*/ 20 h 96"/>
                <a:gd name="T20" fmla="*/ 75 w 86"/>
                <a:gd name="T21" fmla="*/ 39 h 96"/>
                <a:gd name="T22" fmla="*/ 63 w 86"/>
                <a:gd name="T23" fmla="*/ 38 h 96"/>
                <a:gd name="T24" fmla="*/ 71 w 86"/>
                <a:gd name="T25" fmla="*/ 20 h 96"/>
                <a:gd name="T26" fmla="*/ 43 w 86"/>
                <a:gd name="T27" fmla="*/ 67 h 96"/>
                <a:gd name="T28" fmla="*/ 27 w 86"/>
                <a:gd name="T29" fmla="*/ 56 h 96"/>
                <a:gd name="T30" fmla="*/ 27 w 86"/>
                <a:gd name="T31" fmla="*/ 40 h 96"/>
                <a:gd name="T32" fmla="*/ 43 w 86"/>
                <a:gd name="T33" fmla="*/ 29 h 96"/>
                <a:gd name="T34" fmla="*/ 59 w 86"/>
                <a:gd name="T35" fmla="*/ 40 h 96"/>
                <a:gd name="T36" fmla="*/ 59 w 86"/>
                <a:gd name="T37" fmla="*/ 56 h 96"/>
                <a:gd name="T38" fmla="*/ 58 w 86"/>
                <a:gd name="T39" fmla="*/ 62 h 96"/>
                <a:gd name="T40" fmla="*/ 47 w 86"/>
                <a:gd name="T41" fmla="*/ 69 h 96"/>
                <a:gd name="T42" fmla="*/ 58 w 86"/>
                <a:gd name="T43" fmla="*/ 62 h 96"/>
                <a:gd name="T44" fmla="*/ 30 w 86"/>
                <a:gd name="T45" fmla="*/ 73 h 96"/>
                <a:gd name="T46" fmla="*/ 32 w 86"/>
                <a:gd name="T47" fmla="*/ 64 h 96"/>
                <a:gd name="T48" fmla="*/ 23 w 86"/>
                <a:gd name="T49" fmla="*/ 53 h 96"/>
                <a:gd name="T50" fmla="*/ 23 w 86"/>
                <a:gd name="T51" fmla="*/ 43 h 96"/>
                <a:gd name="T52" fmla="*/ 23 w 86"/>
                <a:gd name="T53" fmla="*/ 53 h 96"/>
                <a:gd name="T54" fmla="*/ 30 w 86"/>
                <a:gd name="T55" fmla="*/ 23 h 96"/>
                <a:gd name="T56" fmla="*/ 32 w 86"/>
                <a:gd name="T57" fmla="*/ 32 h 96"/>
                <a:gd name="T58" fmla="*/ 47 w 86"/>
                <a:gd name="T59" fmla="*/ 27 h 96"/>
                <a:gd name="T60" fmla="*/ 58 w 86"/>
                <a:gd name="T61" fmla="*/ 34 h 96"/>
                <a:gd name="T62" fmla="*/ 47 w 86"/>
                <a:gd name="T63" fmla="*/ 27 h 96"/>
                <a:gd name="T64" fmla="*/ 68 w 86"/>
                <a:gd name="T65" fmla="*/ 48 h 96"/>
                <a:gd name="T66" fmla="*/ 63 w 86"/>
                <a:gd name="T67" fmla="*/ 48 h 96"/>
                <a:gd name="T68" fmla="*/ 43 w 86"/>
                <a:gd name="T69" fmla="*/ 4 h 96"/>
                <a:gd name="T70" fmla="*/ 43 w 86"/>
                <a:gd name="T71" fmla="*/ 25 h 96"/>
                <a:gd name="T72" fmla="*/ 43 w 86"/>
                <a:gd name="T73" fmla="*/ 4 h 96"/>
                <a:gd name="T74" fmla="*/ 7 w 86"/>
                <a:gd name="T75" fmla="*/ 23 h 96"/>
                <a:gd name="T76" fmla="*/ 23 w 86"/>
                <a:gd name="T77" fmla="*/ 38 h 96"/>
                <a:gd name="T78" fmla="*/ 11 w 86"/>
                <a:gd name="T79" fmla="*/ 39 h 96"/>
                <a:gd name="T80" fmla="*/ 11 w 86"/>
                <a:gd name="T81" fmla="*/ 57 h 96"/>
                <a:gd name="T82" fmla="*/ 23 w 86"/>
                <a:gd name="T83" fmla="*/ 58 h 96"/>
                <a:gd name="T84" fmla="*/ 7 w 86"/>
                <a:gd name="T85" fmla="*/ 73 h 96"/>
                <a:gd name="T86" fmla="*/ 31 w 86"/>
                <a:gd name="T87" fmla="*/ 77 h 96"/>
                <a:gd name="T88" fmla="*/ 55 w 86"/>
                <a:gd name="T89" fmla="*/ 77 h 96"/>
                <a:gd name="T90" fmla="*/ 79 w 86"/>
                <a:gd name="T91" fmla="*/ 73 h 96"/>
                <a:gd name="T92" fmla="*/ 63 w 86"/>
                <a:gd name="T93" fmla="*/ 58 h 96"/>
                <a:gd name="T94" fmla="*/ 75 w 86"/>
                <a:gd name="T9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96">
                  <a:moveTo>
                    <a:pt x="73" y="48"/>
                  </a:moveTo>
                  <a:cubicBezTo>
                    <a:pt x="75" y="46"/>
                    <a:pt x="77" y="43"/>
                    <a:pt x="79" y="41"/>
                  </a:cubicBezTo>
                  <a:cubicBezTo>
                    <a:pt x="84" y="33"/>
                    <a:pt x="86" y="25"/>
                    <a:pt x="83" y="21"/>
                  </a:cubicBezTo>
                  <a:cubicBezTo>
                    <a:pt x="79" y="15"/>
                    <a:pt x="70" y="15"/>
                    <a:pt x="59" y="18"/>
                  </a:cubicBezTo>
                  <a:cubicBezTo>
                    <a:pt x="55" y="7"/>
                    <a:pt x="49" y="0"/>
                    <a:pt x="43" y="0"/>
                  </a:cubicBezTo>
                  <a:cubicBezTo>
                    <a:pt x="37" y="0"/>
                    <a:pt x="31" y="7"/>
                    <a:pt x="27" y="18"/>
                  </a:cubicBezTo>
                  <a:cubicBezTo>
                    <a:pt x="16" y="15"/>
                    <a:pt x="7" y="15"/>
                    <a:pt x="3" y="21"/>
                  </a:cubicBezTo>
                  <a:cubicBezTo>
                    <a:pt x="0" y="25"/>
                    <a:pt x="2" y="33"/>
                    <a:pt x="7" y="41"/>
                  </a:cubicBezTo>
                  <a:cubicBezTo>
                    <a:pt x="9" y="43"/>
                    <a:pt x="11" y="46"/>
                    <a:pt x="13" y="48"/>
                  </a:cubicBezTo>
                  <a:cubicBezTo>
                    <a:pt x="11" y="50"/>
                    <a:pt x="9" y="53"/>
                    <a:pt x="7" y="55"/>
                  </a:cubicBezTo>
                  <a:cubicBezTo>
                    <a:pt x="2" y="63"/>
                    <a:pt x="0" y="71"/>
                    <a:pt x="3" y="75"/>
                  </a:cubicBezTo>
                  <a:cubicBezTo>
                    <a:pt x="6" y="78"/>
                    <a:pt x="10" y="80"/>
                    <a:pt x="15" y="80"/>
                  </a:cubicBezTo>
                  <a:cubicBezTo>
                    <a:pt x="19" y="80"/>
                    <a:pt x="23" y="79"/>
                    <a:pt x="27" y="78"/>
                  </a:cubicBezTo>
                  <a:cubicBezTo>
                    <a:pt x="31" y="89"/>
                    <a:pt x="37" y="96"/>
                    <a:pt x="43" y="96"/>
                  </a:cubicBezTo>
                  <a:cubicBezTo>
                    <a:pt x="49" y="96"/>
                    <a:pt x="55" y="89"/>
                    <a:pt x="59" y="78"/>
                  </a:cubicBezTo>
                  <a:cubicBezTo>
                    <a:pt x="63" y="79"/>
                    <a:pt x="67" y="80"/>
                    <a:pt x="71" y="80"/>
                  </a:cubicBezTo>
                  <a:cubicBezTo>
                    <a:pt x="76" y="80"/>
                    <a:pt x="80" y="78"/>
                    <a:pt x="83" y="75"/>
                  </a:cubicBezTo>
                  <a:cubicBezTo>
                    <a:pt x="86" y="71"/>
                    <a:pt x="84" y="63"/>
                    <a:pt x="79" y="55"/>
                  </a:cubicBezTo>
                  <a:cubicBezTo>
                    <a:pt x="77" y="53"/>
                    <a:pt x="75" y="50"/>
                    <a:pt x="73" y="48"/>
                  </a:cubicBezTo>
                  <a:close/>
                  <a:moveTo>
                    <a:pt x="71" y="20"/>
                  </a:moveTo>
                  <a:cubicBezTo>
                    <a:pt x="75" y="20"/>
                    <a:pt x="78" y="21"/>
                    <a:pt x="79" y="23"/>
                  </a:cubicBezTo>
                  <a:cubicBezTo>
                    <a:pt x="81" y="26"/>
                    <a:pt x="80" y="32"/>
                    <a:pt x="75" y="39"/>
                  </a:cubicBezTo>
                  <a:cubicBezTo>
                    <a:pt x="74" y="41"/>
                    <a:pt x="72" y="43"/>
                    <a:pt x="71" y="45"/>
                  </a:cubicBezTo>
                  <a:cubicBezTo>
                    <a:pt x="68" y="43"/>
                    <a:pt x="65" y="40"/>
                    <a:pt x="63" y="38"/>
                  </a:cubicBezTo>
                  <a:cubicBezTo>
                    <a:pt x="62" y="32"/>
                    <a:pt x="61" y="27"/>
                    <a:pt x="60" y="22"/>
                  </a:cubicBezTo>
                  <a:cubicBezTo>
                    <a:pt x="64" y="21"/>
                    <a:pt x="68" y="20"/>
                    <a:pt x="71" y="20"/>
                  </a:cubicBezTo>
                  <a:close/>
                  <a:moveTo>
                    <a:pt x="52" y="61"/>
                  </a:moveTo>
                  <a:cubicBezTo>
                    <a:pt x="49" y="63"/>
                    <a:pt x="46" y="65"/>
                    <a:pt x="43" y="67"/>
                  </a:cubicBezTo>
                  <a:cubicBezTo>
                    <a:pt x="40" y="65"/>
                    <a:pt x="37" y="63"/>
                    <a:pt x="34" y="61"/>
                  </a:cubicBezTo>
                  <a:cubicBezTo>
                    <a:pt x="32" y="60"/>
                    <a:pt x="29" y="58"/>
                    <a:pt x="27" y="56"/>
                  </a:cubicBezTo>
                  <a:cubicBezTo>
                    <a:pt x="27" y="54"/>
                    <a:pt x="27" y="51"/>
                    <a:pt x="27" y="48"/>
                  </a:cubicBezTo>
                  <a:cubicBezTo>
                    <a:pt x="27" y="45"/>
                    <a:pt x="27" y="42"/>
                    <a:pt x="27" y="40"/>
                  </a:cubicBezTo>
                  <a:cubicBezTo>
                    <a:pt x="29" y="38"/>
                    <a:pt x="32" y="36"/>
                    <a:pt x="34" y="35"/>
                  </a:cubicBezTo>
                  <a:cubicBezTo>
                    <a:pt x="37" y="33"/>
                    <a:pt x="40" y="31"/>
                    <a:pt x="43" y="29"/>
                  </a:cubicBezTo>
                  <a:cubicBezTo>
                    <a:pt x="46" y="31"/>
                    <a:pt x="49" y="33"/>
                    <a:pt x="52" y="35"/>
                  </a:cubicBezTo>
                  <a:cubicBezTo>
                    <a:pt x="54" y="36"/>
                    <a:pt x="57" y="38"/>
                    <a:pt x="59" y="40"/>
                  </a:cubicBezTo>
                  <a:cubicBezTo>
                    <a:pt x="59" y="42"/>
                    <a:pt x="59" y="45"/>
                    <a:pt x="59" y="48"/>
                  </a:cubicBezTo>
                  <a:cubicBezTo>
                    <a:pt x="59" y="51"/>
                    <a:pt x="59" y="54"/>
                    <a:pt x="59" y="56"/>
                  </a:cubicBezTo>
                  <a:cubicBezTo>
                    <a:pt x="57" y="58"/>
                    <a:pt x="54" y="60"/>
                    <a:pt x="52" y="61"/>
                  </a:cubicBezTo>
                  <a:close/>
                  <a:moveTo>
                    <a:pt x="58" y="62"/>
                  </a:moveTo>
                  <a:cubicBezTo>
                    <a:pt x="58" y="66"/>
                    <a:pt x="57" y="69"/>
                    <a:pt x="56" y="73"/>
                  </a:cubicBezTo>
                  <a:cubicBezTo>
                    <a:pt x="53" y="72"/>
                    <a:pt x="50" y="71"/>
                    <a:pt x="47" y="69"/>
                  </a:cubicBezTo>
                  <a:cubicBezTo>
                    <a:pt x="50" y="68"/>
                    <a:pt x="52" y="66"/>
                    <a:pt x="54" y="64"/>
                  </a:cubicBezTo>
                  <a:cubicBezTo>
                    <a:pt x="56" y="64"/>
                    <a:pt x="57" y="63"/>
                    <a:pt x="58" y="62"/>
                  </a:cubicBezTo>
                  <a:close/>
                  <a:moveTo>
                    <a:pt x="39" y="69"/>
                  </a:moveTo>
                  <a:cubicBezTo>
                    <a:pt x="36" y="71"/>
                    <a:pt x="33" y="72"/>
                    <a:pt x="30" y="73"/>
                  </a:cubicBezTo>
                  <a:cubicBezTo>
                    <a:pt x="29" y="69"/>
                    <a:pt x="28" y="66"/>
                    <a:pt x="28" y="62"/>
                  </a:cubicBezTo>
                  <a:cubicBezTo>
                    <a:pt x="29" y="63"/>
                    <a:pt x="30" y="64"/>
                    <a:pt x="32" y="64"/>
                  </a:cubicBezTo>
                  <a:cubicBezTo>
                    <a:pt x="34" y="66"/>
                    <a:pt x="36" y="68"/>
                    <a:pt x="39" y="69"/>
                  </a:cubicBezTo>
                  <a:close/>
                  <a:moveTo>
                    <a:pt x="23" y="53"/>
                  </a:moveTo>
                  <a:cubicBezTo>
                    <a:pt x="21" y="51"/>
                    <a:pt x="20" y="50"/>
                    <a:pt x="18" y="48"/>
                  </a:cubicBezTo>
                  <a:cubicBezTo>
                    <a:pt x="20" y="46"/>
                    <a:pt x="21" y="45"/>
                    <a:pt x="23" y="43"/>
                  </a:cubicBezTo>
                  <a:cubicBezTo>
                    <a:pt x="23" y="45"/>
                    <a:pt x="23" y="46"/>
                    <a:pt x="23" y="48"/>
                  </a:cubicBezTo>
                  <a:cubicBezTo>
                    <a:pt x="23" y="50"/>
                    <a:pt x="23" y="51"/>
                    <a:pt x="23" y="53"/>
                  </a:cubicBezTo>
                  <a:close/>
                  <a:moveTo>
                    <a:pt x="28" y="34"/>
                  </a:moveTo>
                  <a:cubicBezTo>
                    <a:pt x="28" y="30"/>
                    <a:pt x="29" y="27"/>
                    <a:pt x="30" y="23"/>
                  </a:cubicBezTo>
                  <a:cubicBezTo>
                    <a:pt x="33" y="24"/>
                    <a:pt x="36" y="25"/>
                    <a:pt x="39" y="27"/>
                  </a:cubicBezTo>
                  <a:cubicBezTo>
                    <a:pt x="36" y="28"/>
                    <a:pt x="34" y="30"/>
                    <a:pt x="32" y="32"/>
                  </a:cubicBezTo>
                  <a:cubicBezTo>
                    <a:pt x="30" y="32"/>
                    <a:pt x="29" y="33"/>
                    <a:pt x="28" y="34"/>
                  </a:cubicBezTo>
                  <a:close/>
                  <a:moveTo>
                    <a:pt x="47" y="27"/>
                  </a:moveTo>
                  <a:cubicBezTo>
                    <a:pt x="50" y="25"/>
                    <a:pt x="53" y="24"/>
                    <a:pt x="56" y="23"/>
                  </a:cubicBezTo>
                  <a:cubicBezTo>
                    <a:pt x="57" y="27"/>
                    <a:pt x="58" y="30"/>
                    <a:pt x="58" y="34"/>
                  </a:cubicBezTo>
                  <a:cubicBezTo>
                    <a:pt x="57" y="33"/>
                    <a:pt x="56" y="32"/>
                    <a:pt x="54" y="32"/>
                  </a:cubicBezTo>
                  <a:cubicBezTo>
                    <a:pt x="52" y="30"/>
                    <a:pt x="50" y="28"/>
                    <a:pt x="47" y="27"/>
                  </a:cubicBezTo>
                  <a:close/>
                  <a:moveTo>
                    <a:pt x="63" y="43"/>
                  </a:moveTo>
                  <a:cubicBezTo>
                    <a:pt x="65" y="45"/>
                    <a:pt x="66" y="46"/>
                    <a:pt x="68" y="48"/>
                  </a:cubicBezTo>
                  <a:cubicBezTo>
                    <a:pt x="66" y="50"/>
                    <a:pt x="65" y="51"/>
                    <a:pt x="63" y="53"/>
                  </a:cubicBezTo>
                  <a:cubicBezTo>
                    <a:pt x="63" y="51"/>
                    <a:pt x="63" y="50"/>
                    <a:pt x="63" y="48"/>
                  </a:cubicBezTo>
                  <a:cubicBezTo>
                    <a:pt x="63" y="46"/>
                    <a:pt x="63" y="45"/>
                    <a:pt x="63" y="43"/>
                  </a:cubicBezTo>
                  <a:close/>
                  <a:moveTo>
                    <a:pt x="43" y="4"/>
                  </a:moveTo>
                  <a:cubicBezTo>
                    <a:pt x="47" y="4"/>
                    <a:pt x="52" y="10"/>
                    <a:pt x="55" y="19"/>
                  </a:cubicBezTo>
                  <a:cubicBezTo>
                    <a:pt x="51" y="21"/>
                    <a:pt x="47" y="22"/>
                    <a:pt x="43" y="25"/>
                  </a:cubicBezTo>
                  <a:cubicBezTo>
                    <a:pt x="39" y="22"/>
                    <a:pt x="35" y="21"/>
                    <a:pt x="31" y="19"/>
                  </a:cubicBezTo>
                  <a:cubicBezTo>
                    <a:pt x="34" y="10"/>
                    <a:pt x="39" y="4"/>
                    <a:pt x="43" y="4"/>
                  </a:cubicBezTo>
                  <a:close/>
                  <a:moveTo>
                    <a:pt x="11" y="39"/>
                  </a:moveTo>
                  <a:cubicBezTo>
                    <a:pt x="6" y="32"/>
                    <a:pt x="5" y="26"/>
                    <a:pt x="7" y="23"/>
                  </a:cubicBezTo>
                  <a:cubicBezTo>
                    <a:pt x="9" y="20"/>
                    <a:pt x="16" y="19"/>
                    <a:pt x="26" y="22"/>
                  </a:cubicBezTo>
                  <a:cubicBezTo>
                    <a:pt x="25" y="27"/>
                    <a:pt x="24" y="32"/>
                    <a:pt x="23" y="38"/>
                  </a:cubicBezTo>
                  <a:cubicBezTo>
                    <a:pt x="21" y="40"/>
                    <a:pt x="18" y="43"/>
                    <a:pt x="15" y="45"/>
                  </a:cubicBezTo>
                  <a:cubicBezTo>
                    <a:pt x="14" y="43"/>
                    <a:pt x="12" y="41"/>
                    <a:pt x="11" y="39"/>
                  </a:cubicBezTo>
                  <a:close/>
                  <a:moveTo>
                    <a:pt x="7" y="73"/>
                  </a:moveTo>
                  <a:cubicBezTo>
                    <a:pt x="5" y="70"/>
                    <a:pt x="6" y="64"/>
                    <a:pt x="11" y="57"/>
                  </a:cubicBezTo>
                  <a:cubicBezTo>
                    <a:pt x="12" y="55"/>
                    <a:pt x="14" y="53"/>
                    <a:pt x="15" y="51"/>
                  </a:cubicBezTo>
                  <a:cubicBezTo>
                    <a:pt x="18" y="53"/>
                    <a:pt x="21" y="56"/>
                    <a:pt x="23" y="58"/>
                  </a:cubicBezTo>
                  <a:cubicBezTo>
                    <a:pt x="24" y="64"/>
                    <a:pt x="25" y="69"/>
                    <a:pt x="26" y="74"/>
                  </a:cubicBezTo>
                  <a:cubicBezTo>
                    <a:pt x="16" y="77"/>
                    <a:pt x="9" y="76"/>
                    <a:pt x="7" y="73"/>
                  </a:cubicBezTo>
                  <a:close/>
                  <a:moveTo>
                    <a:pt x="43" y="92"/>
                  </a:moveTo>
                  <a:cubicBezTo>
                    <a:pt x="39" y="92"/>
                    <a:pt x="34" y="86"/>
                    <a:pt x="31" y="77"/>
                  </a:cubicBezTo>
                  <a:cubicBezTo>
                    <a:pt x="35" y="75"/>
                    <a:pt x="39" y="74"/>
                    <a:pt x="43" y="71"/>
                  </a:cubicBezTo>
                  <a:cubicBezTo>
                    <a:pt x="47" y="74"/>
                    <a:pt x="51" y="75"/>
                    <a:pt x="55" y="77"/>
                  </a:cubicBezTo>
                  <a:cubicBezTo>
                    <a:pt x="52" y="86"/>
                    <a:pt x="47" y="92"/>
                    <a:pt x="43" y="92"/>
                  </a:cubicBezTo>
                  <a:close/>
                  <a:moveTo>
                    <a:pt x="79" y="73"/>
                  </a:moveTo>
                  <a:cubicBezTo>
                    <a:pt x="77" y="76"/>
                    <a:pt x="70" y="77"/>
                    <a:pt x="60" y="74"/>
                  </a:cubicBezTo>
                  <a:cubicBezTo>
                    <a:pt x="61" y="69"/>
                    <a:pt x="62" y="64"/>
                    <a:pt x="63" y="58"/>
                  </a:cubicBezTo>
                  <a:cubicBezTo>
                    <a:pt x="65" y="56"/>
                    <a:pt x="68" y="53"/>
                    <a:pt x="71" y="51"/>
                  </a:cubicBezTo>
                  <a:cubicBezTo>
                    <a:pt x="72" y="53"/>
                    <a:pt x="74" y="55"/>
                    <a:pt x="75" y="57"/>
                  </a:cubicBezTo>
                  <a:cubicBezTo>
                    <a:pt x="80" y="64"/>
                    <a:pt x="81" y="70"/>
                    <a:pt x="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sz="900" dirty="0"/>
            </a:p>
          </p:txBody>
        </p:sp>
        <p:sp>
          <p:nvSpPr>
            <p:cNvPr id="21" name="Freeform 15"/>
            <p:cNvSpPr>
              <a:spLocks noEditPoints="1"/>
            </p:cNvSpPr>
            <p:nvPr/>
          </p:nvSpPr>
          <p:spPr bwMode="auto">
            <a:xfrm>
              <a:off x="8605838" y="-2397125"/>
              <a:ext cx="131763" cy="1333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472603673"/>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3.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211</TotalTime>
  <Words>973</Words>
  <Application>Microsoft Office PowerPoint</Application>
  <PresentationFormat>Widescreen</PresentationFormat>
  <Paragraphs>140</Paragraphs>
  <Slides>35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Gill Sans MT</vt:lpstr>
      <vt:lpstr>Gill Sans MT (Body)s</vt:lpstr>
      <vt:lpstr>Wingdings 2</vt:lpstr>
      <vt:lpstr>DividendVTI</vt:lpstr>
      <vt:lpstr>Machine learning with python</vt:lpstr>
      <vt:lpstr>Submitted by:</vt:lpstr>
      <vt:lpstr>Acknowledgement</vt:lpstr>
      <vt:lpstr>contents</vt:lpstr>
      <vt:lpstr>Python…</vt:lpstr>
      <vt:lpstr>Python…</vt:lpstr>
      <vt:lpstr>Machine Learning and Python</vt:lpstr>
      <vt:lpstr>Machine learning</vt:lpstr>
      <vt:lpstr>Types of Machine Learning</vt:lpstr>
      <vt:lpstr>Machine learning- Supervised Learning</vt:lpstr>
      <vt:lpstr>SWOT Analysis of Machine learning</vt:lpstr>
      <vt:lpstr>Regression</vt:lpstr>
      <vt:lpstr>Regression- Types</vt:lpstr>
      <vt:lpstr>Libraries used</vt:lpstr>
      <vt:lpstr>My Project</vt:lpstr>
      <vt:lpstr>My Project</vt:lpstr>
      <vt:lpstr>My Project</vt:lpstr>
      <vt:lpstr>My Project</vt:lpstr>
      <vt:lpstr>My Project</vt:lpstr>
      <vt:lpstr>My Project</vt:lpstr>
      <vt:lpstr>My Project</vt:lpstr>
      <vt:lpstr>My Project</vt:lpstr>
      <vt:lpstr>My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it Does.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python</dc:title>
  <dc:creator>Saksham Tiwari</dc:creator>
  <cp:lastModifiedBy>Ayush Jain</cp:lastModifiedBy>
  <cp:revision>35</cp:revision>
  <dcterms:created xsi:type="dcterms:W3CDTF">2021-10-11T14:34:01Z</dcterms:created>
  <dcterms:modified xsi:type="dcterms:W3CDTF">2021-10-21T09:46:20Z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